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928" r:id="rId1"/>
  </p:sldMasterIdLst>
  <p:notesMasterIdLst>
    <p:notesMasterId r:id="rId17"/>
  </p:notesMasterIdLst>
  <p:sldIdLst>
    <p:sldId id="256" r:id="rId2"/>
    <p:sldId id="266" r:id="rId3"/>
    <p:sldId id="258" r:id="rId4"/>
    <p:sldId id="260" r:id="rId5"/>
    <p:sldId id="267" r:id="rId6"/>
    <p:sldId id="268" r:id="rId7"/>
    <p:sldId id="269" r:id="rId8"/>
    <p:sldId id="270" r:id="rId9"/>
    <p:sldId id="271" r:id="rId10"/>
    <p:sldId id="276" r:id="rId11"/>
    <p:sldId id="277" r:id="rId12"/>
    <p:sldId id="278" r:id="rId13"/>
    <p:sldId id="279" r:id="rId14"/>
    <p:sldId id="273" r:id="rId15"/>
    <p:sldId id="275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556"/>
  </p:normalViewPr>
  <p:slideViewPr>
    <p:cSldViewPr snapToGrid="0" snapToObjects="1">
      <p:cViewPr varScale="1">
        <p:scale>
          <a:sx n="107" d="100"/>
          <a:sy n="107" d="100"/>
        </p:scale>
        <p:origin x="636" y="12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8AD3F01-EE07-DB4B-89B6-597F145706DF}" type="doc">
      <dgm:prSet loTypeId="urn:microsoft.com/office/officeart/2005/8/layout/orgChart1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CA08322-6E91-A843-9CDC-4EBB76654551}">
      <dgm:prSet phldrT="[Text]" custT="1"/>
      <dgm:spPr/>
      <dgm:t>
        <a:bodyPr/>
        <a:lstStyle/>
        <a:p>
          <a:r>
            <a:rPr lang="en-US" sz="1800" dirty="0" smtClean="0"/>
            <a:t>PSAV </a:t>
          </a:r>
        </a:p>
        <a:p>
          <a:r>
            <a:rPr lang="en-US" sz="1600" dirty="0" smtClean="0"/>
            <a:t>(Co-Chairs: MARD Minister </a:t>
          </a:r>
          <a:r>
            <a:rPr lang="en-US" sz="1600" smtClean="0"/>
            <a:t>and  GM </a:t>
          </a:r>
          <a:r>
            <a:rPr lang="en-US" sz="1600" dirty="0" err="1" smtClean="0"/>
            <a:t>Yara</a:t>
          </a:r>
          <a:r>
            <a:rPr lang="en-US" sz="1600" dirty="0" smtClean="0"/>
            <a:t> VN)</a:t>
          </a:r>
          <a:endParaRPr lang="en-US" sz="1600" dirty="0"/>
        </a:p>
      </dgm:t>
    </dgm:pt>
    <dgm:pt modelId="{16355FC2-7B41-9F43-9270-8D6DF498A653}" type="parTrans" cxnId="{7A89A017-BB3C-6844-9F0B-86FAB5ED4B4B}">
      <dgm:prSet/>
      <dgm:spPr/>
      <dgm:t>
        <a:bodyPr/>
        <a:lstStyle/>
        <a:p>
          <a:endParaRPr lang="en-US"/>
        </a:p>
      </dgm:t>
    </dgm:pt>
    <dgm:pt modelId="{A54C62E8-68A9-924A-826E-A98FAA5885CB}" type="sibTrans" cxnId="{7A89A017-BB3C-6844-9F0B-86FAB5ED4B4B}">
      <dgm:prSet/>
      <dgm:spPr/>
      <dgm:t>
        <a:bodyPr/>
        <a:lstStyle/>
        <a:p>
          <a:endParaRPr lang="en-US"/>
        </a:p>
      </dgm:t>
    </dgm:pt>
    <dgm:pt modelId="{9DD527F4-E4F4-B94C-AD7C-9D02343CCA4C}" type="asst">
      <dgm:prSet phldrT="[Text]" custT="1"/>
      <dgm:spPr/>
      <dgm:t>
        <a:bodyPr/>
        <a:lstStyle/>
        <a:p>
          <a:r>
            <a:rPr lang="en-US" sz="2400" dirty="0" smtClean="0"/>
            <a:t>PSAV Secretariat</a:t>
          </a:r>
        </a:p>
        <a:p>
          <a:r>
            <a:rPr lang="en-US" sz="2400" dirty="0" smtClean="0"/>
            <a:t>(DG of ICD)</a:t>
          </a:r>
          <a:endParaRPr lang="en-US" sz="2400" dirty="0"/>
        </a:p>
      </dgm:t>
    </dgm:pt>
    <dgm:pt modelId="{EA523B73-F63B-3845-B9C5-985A8CA91457}" type="parTrans" cxnId="{488E0987-9830-1C45-9086-2C31E11C16A7}">
      <dgm:prSet/>
      <dgm:spPr/>
      <dgm:t>
        <a:bodyPr/>
        <a:lstStyle/>
        <a:p>
          <a:endParaRPr lang="en-US"/>
        </a:p>
      </dgm:t>
    </dgm:pt>
    <dgm:pt modelId="{81D65A83-FEC5-B545-A172-646B837502EE}" type="sibTrans" cxnId="{488E0987-9830-1C45-9086-2C31E11C16A7}">
      <dgm:prSet/>
      <dgm:spPr/>
      <dgm:t>
        <a:bodyPr/>
        <a:lstStyle/>
        <a:p>
          <a:endParaRPr lang="en-US"/>
        </a:p>
      </dgm:t>
    </dgm:pt>
    <dgm:pt modelId="{7EED6CAD-6614-C349-8B0F-4E25A27CA03E}">
      <dgm:prSet phldrT="[Text]" custT="1"/>
      <dgm:spPr/>
      <dgm:t>
        <a:bodyPr/>
        <a:lstStyle/>
        <a:p>
          <a:r>
            <a:rPr lang="en-US" sz="4000" dirty="0" smtClean="0"/>
            <a:t>PPP TF</a:t>
          </a:r>
          <a:endParaRPr lang="en-US" sz="4000" dirty="0"/>
        </a:p>
      </dgm:t>
    </dgm:pt>
    <dgm:pt modelId="{B3AF4DE9-DB08-7743-870E-BFE7A8082D20}" type="parTrans" cxnId="{30D41597-36DB-4647-A2BE-824EEF24384B}">
      <dgm:prSet/>
      <dgm:spPr/>
      <dgm:t>
        <a:bodyPr/>
        <a:lstStyle/>
        <a:p>
          <a:endParaRPr lang="en-US"/>
        </a:p>
      </dgm:t>
    </dgm:pt>
    <dgm:pt modelId="{CAAD893D-2757-7B4C-8075-344B9A78A0CF}" type="sibTrans" cxnId="{30D41597-36DB-4647-A2BE-824EEF24384B}">
      <dgm:prSet/>
      <dgm:spPr/>
      <dgm:t>
        <a:bodyPr/>
        <a:lstStyle/>
        <a:p>
          <a:endParaRPr lang="en-US"/>
        </a:p>
      </dgm:t>
    </dgm:pt>
    <dgm:pt modelId="{0D5ED0E5-A512-D247-99A7-E3207E4AF492}">
      <dgm:prSet phldrT="[Text]" custT="1"/>
      <dgm:spPr/>
      <dgm:t>
        <a:bodyPr/>
        <a:lstStyle/>
        <a:p>
          <a:r>
            <a:rPr lang="en-US" sz="4000" dirty="0" smtClean="0"/>
            <a:t>PPP TF</a:t>
          </a:r>
          <a:endParaRPr lang="en-US" sz="4000" dirty="0"/>
        </a:p>
      </dgm:t>
    </dgm:pt>
    <dgm:pt modelId="{529B2A5E-A4B7-874B-869E-AD1A49236F02}" type="parTrans" cxnId="{1D09FC60-E084-DD42-AE65-C9B3CBF6BF80}">
      <dgm:prSet/>
      <dgm:spPr/>
      <dgm:t>
        <a:bodyPr/>
        <a:lstStyle/>
        <a:p>
          <a:endParaRPr lang="en-US"/>
        </a:p>
      </dgm:t>
    </dgm:pt>
    <dgm:pt modelId="{667C1DC6-21DD-8447-B05B-DCC21E93B39D}" type="sibTrans" cxnId="{1D09FC60-E084-DD42-AE65-C9B3CBF6BF80}">
      <dgm:prSet/>
      <dgm:spPr/>
      <dgm:t>
        <a:bodyPr/>
        <a:lstStyle/>
        <a:p>
          <a:endParaRPr lang="en-US"/>
        </a:p>
      </dgm:t>
    </dgm:pt>
    <dgm:pt modelId="{AF412ADF-4056-5E4A-B886-9911DE5E820D}">
      <dgm:prSet phldrT="[Text]" custT="1"/>
      <dgm:spPr/>
      <dgm:t>
        <a:bodyPr/>
        <a:lstStyle/>
        <a:p>
          <a:r>
            <a:rPr lang="en-US" sz="4000" dirty="0" smtClean="0"/>
            <a:t>PPP TF</a:t>
          </a:r>
          <a:endParaRPr lang="en-US" sz="4000" dirty="0"/>
        </a:p>
      </dgm:t>
    </dgm:pt>
    <dgm:pt modelId="{AE554885-BC4E-1B46-B518-DB40E40E5AB6}" type="parTrans" cxnId="{CF9A6A96-EFB3-CD4D-A1C9-B9E5BA7EB6D3}">
      <dgm:prSet/>
      <dgm:spPr/>
      <dgm:t>
        <a:bodyPr/>
        <a:lstStyle/>
        <a:p>
          <a:endParaRPr lang="en-US"/>
        </a:p>
      </dgm:t>
    </dgm:pt>
    <dgm:pt modelId="{60A79621-AE9B-F641-9B5F-8B0CD4AAF87D}" type="sibTrans" cxnId="{CF9A6A96-EFB3-CD4D-A1C9-B9E5BA7EB6D3}">
      <dgm:prSet/>
      <dgm:spPr/>
      <dgm:t>
        <a:bodyPr/>
        <a:lstStyle/>
        <a:p>
          <a:endParaRPr lang="en-US"/>
        </a:p>
      </dgm:t>
    </dgm:pt>
    <dgm:pt modelId="{907AE86B-4C96-5B4D-9764-F7346BCC0A43}">
      <dgm:prSet phldrT="[Text]" custT="1"/>
      <dgm:spPr/>
      <dgm:t>
        <a:bodyPr/>
        <a:lstStyle/>
        <a:p>
          <a:r>
            <a:rPr lang="en-US" sz="4000" dirty="0" smtClean="0"/>
            <a:t>...</a:t>
          </a:r>
          <a:endParaRPr lang="en-US" sz="4000" dirty="0"/>
        </a:p>
      </dgm:t>
    </dgm:pt>
    <dgm:pt modelId="{470E6084-870B-2E40-849C-DFB60EAE18C7}" type="parTrans" cxnId="{734D8796-D7D5-A34D-859B-94348C762F05}">
      <dgm:prSet/>
      <dgm:spPr/>
      <dgm:t>
        <a:bodyPr/>
        <a:lstStyle/>
        <a:p>
          <a:endParaRPr lang="en-US"/>
        </a:p>
      </dgm:t>
    </dgm:pt>
    <dgm:pt modelId="{D6A09FDD-D05E-934A-BD41-6C42DE2AD426}" type="sibTrans" cxnId="{734D8796-D7D5-A34D-859B-94348C762F05}">
      <dgm:prSet/>
      <dgm:spPr/>
      <dgm:t>
        <a:bodyPr/>
        <a:lstStyle/>
        <a:p>
          <a:endParaRPr lang="en-US"/>
        </a:p>
      </dgm:t>
    </dgm:pt>
    <dgm:pt modelId="{84145EE1-F800-2842-96C9-E0484B14DE63}" type="pres">
      <dgm:prSet presAssocID="{B8AD3F01-EE07-DB4B-89B6-597F145706DF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0F61B37C-D45A-9D46-B9D2-6501D89939CF}" type="pres">
      <dgm:prSet presAssocID="{CCA08322-6E91-A843-9CDC-4EBB76654551}" presName="hierRoot1" presStyleCnt="0">
        <dgm:presLayoutVars>
          <dgm:hierBranch val="init"/>
        </dgm:presLayoutVars>
      </dgm:prSet>
      <dgm:spPr/>
    </dgm:pt>
    <dgm:pt modelId="{7CCBB8A2-D51C-9E49-95F9-FC3CE529B616}" type="pres">
      <dgm:prSet presAssocID="{CCA08322-6E91-A843-9CDC-4EBB76654551}" presName="rootComposite1" presStyleCnt="0"/>
      <dgm:spPr/>
    </dgm:pt>
    <dgm:pt modelId="{237BE684-0A82-8E45-A354-2626C12A02DE}" type="pres">
      <dgm:prSet presAssocID="{CCA08322-6E91-A843-9CDC-4EBB76654551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BAF4D9F-A551-AB43-9EC4-90FBECE2479E}" type="pres">
      <dgm:prSet presAssocID="{CCA08322-6E91-A843-9CDC-4EBB76654551}" presName="rootConnector1" presStyleLbl="node1" presStyleIdx="0" presStyleCnt="0"/>
      <dgm:spPr/>
      <dgm:t>
        <a:bodyPr/>
        <a:lstStyle/>
        <a:p>
          <a:endParaRPr lang="en-US"/>
        </a:p>
      </dgm:t>
    </dgm:pt>
    <dgm:pt modelId="{39B8C75A-9ECF-614A-A83D-BE2B456EC94C}" type="pres">
      <dgm:prSet presAssocID="{CCA08322-6E91-A843-9CDC-4EBB76654551}" presName="hierChild2" presStyleCnt="0"/>
      <dgm:spPr/>
    </dgm:pt>
    <dgm:pt modelId="{0B5F7665-F938-FF4E-AAC7-CCF352C0E360}" type="pres">
      <dgm:prSet presAssocID="{B3AF4DE9-DB08-7743-870E-BFE7A8082D20}" presName="Name37" presStyleLbl="parChTrans1D2" presStyleIdx="0" presStyleCnt="5"/>
      <dgm:spPr/>
      <dgm:t>
        <a:bodyPr/>
        <a:lstStyle/>
        <a:p>
          <a:endParaRPr lang="en-US"/>
        </a:p>
      </dgm:t>
    </dgm:pt>
    <dgm:pt modelId="{B35C7DFD-F38D-264C-9D95-11C88358D7B4}" type="pres">
      <dgm:prSet presAssocID="{7EED6CAD-6614-C349-8B0F-4E25A27CA03E}" presName="hierRoot2" presStyleCnt="0">
        <dgm:presLayoutVars>
          <dgm:hierBranch val="init"/>
        </dgm:presLayoutVars>
      </dgm:prSet>
      <dgm:spPr/>
    </dgm:pt>
    <dgm:pt modelId="{E65F81ED-53E9-BC41-B2C1-D119DB01ECF0}" type="pres">
      <dgm:prSet presAssocID="{7EED6CAD-6614-C349-8B0F-4E25A27CA03E}" presName="rootComposite" presStyleCnt="0"/>
      <dgm:spPr/>
    </dgm:pt>
    <dgm:pt modelId="{0C18D344-1601-4C41-98A9-AE000298E3AB}" type="pres">
      <dgm:prSet presAssocID="{7EED6CAD-6614-C349-8B0F-4E25A27CA03E}" presName="rootText" presStyleLbl="node2" presStyleIdx="0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521E2E1C-77F2-0D4C-9065-F6F556434CEF}" type="pres">
      <dgm:prSet presAssocID="{7EED6CAD-6614-C349-8B0F-4E25A27CA03E}" presName="rootConnector" presStyleLbl="node2" presStyleIdx="0" presStyleCnt="4"/>
      <dgm:spPr/>
      <dgm:t>
        <a:bodyPr/>
        <a:lstStyle/>
        <a:p>
          <a:endParaRPr lang="en-US"/>
        </a:p>
      </dgm:t>
    </dgm:pt>
    <dgm:pt modelId="{7E64924E-7081-B74A-B29A-52F430B863EA}" type="pres">
      <dgm:prSet presAssocID="{7EED6CAD-6614-C349-8B0F-4E25A27CA03E}" presName="hierChild4" presStyleCnt="0"/>
      <dgm:spPr/>
    </dgm:pt>
    <dgm:pt modelId="{7A690CB5-08F4-B540-BF4A-7713E542FC54}" type="pres">
      <dgm:prSet presAssocID="{7EED6CAD-6614-C349-8B0F-4E25A27CA03E}" presName="hierChild5" presStyleCnt="0"/>
      <dgm:spPr/>
    </dgm:pt>
    <dgm:pt modelId="{867DBA83-F4EC-A443-A85A-2A3F5AFA07FE}" type="pres">
      <dgm:prSet presAssocID="{AE554885-BC4E-1B46-B518-DB40E40E5AB6}" presName="Name37" presStyleLbl="parChTrans1D2" presStyleIdx="1" presStyleCnt="5"/>
      <dgm:spPr/>
      <dgm:t>
        <a:bodyPr/>
        <a:lstStyle/>
        <a:p>
          <a:endParaRPr lang="en-US"/>
        </a:p>
      </dgm:t>
    </dgm:pt>
    <dgm:pt modelId="{FF072F19-9D06-BF40-943D-75396D236352}" type="pres">
      <dgm:prSet presAssocID="{AF412ADF-4056-5E4A-B886-9911DE5E820D}" presName="hierRoot2" presStyleCnt="0">
        <dgm:presLayoutVars>
          <dgm:hierBranch val="init"/>
        </dgm:presLayoutVars>
      </dgm:prSet>
      <dgm:spPr/>
    </dgm:pt>
    <dgm:pt modelId="{F982C696-A2CE-0247-B5D9-5538EDB114A7}" type="pres">
      <dgm:prSet presAssocID="{AF412ADF-4056-5E4A-B886-9911DE5E820D}" presName="rootComposite" presStyleCnt="0"/>
      <dgm:spPr/>
    </dgm:pt>
    <dgm:pt modelId="{38AC28A4-72EE-E040-9DC4-16E89C4C4AFB}" type="pres">
      <dgm:prSet presAssocID="{AF412ADF-4056-5E4A-B886-9911DE5E820D}" presName="rootText" presStyleLbl="node2" presStyleIdx="1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5F0EDFF-4F3A-6245-8092-9FA730AD9D98}" type="pres">
      <dgm:prSet presAssocID="{AF412ADF-4056-5E4A-B886-9911DE5E820D}" presName="rootConnector" presStyleLbl="node2" presStyleIdx="1" presStyleCnt="4"/>
      <dgm:spPr/>
      <dgm:t>
        <a:bodyPr/>
        <a:lstStyle/>
        <a:p>
          <a:endParaRPr lang="en-US"/>
        </a:p>
      </dgm:t>
    </dgm:pt>
    <dgm:pt modelId="{651747DC-6366-5048-B3E8-E1F504780713}" type="pres">
      <dgm:prSet presAssocID="{AF412ADF-4056-5E4A-B886-9911DE5E820D}" presName="hierChild4" presStyleCnt="0"/>
      <dgm:spPr/>
    </dgm:pt>
    <dgm:pt modelId="{AF150B8B-63CD-6F44-B05E-2A8F94232316}" type="pres">
      <dgm:prSet presAssocID="{AF412ADF-4056-5E4A-B886-9911DE5E820D}" presName="hierChild5" presStyleCnt="0"/>
      <dgm:spPr/>
    </dgm:pt>
    <dgm:pt modelId="{11341172-29AA-0E45-95C0-1B3117DE9BD7}" type="pres">
      <dgm:prSet presAssocID="{529B2A5E-A4B7-874B-869E-AD1A49236F02}" presName="Name37" presStyleLbl="parChTrans1D2" presStyleIdx="2" presStyleCnt="5"/>
      <dgm:spPr/>
      <dgm:t>
        <a:bodyPr/>
        <a:lstStyle/>
        <a:p>
          <a:endParaRPr lang="en-US"/>
        </a:p>
      </dgm:t>
    </dgm:pt>
    <dgm:pt modelId="{3496CF59-E1BE-D34A-BB8C-A3706DE4C53A}" type="pres">
      <dgm:prSet presAssocID="{0D5ED0E5-A512-D247-99A7-E3207E4AF492}" presName="hierRoot2" presStyleCnt="0">
        <dgm:presLayoutVars>
          <dgm:hierBranch val="init"/>
        </dgm:presLayoutVars>
      </dgm:prSet>
      <dgm:spPr/>
    </dgm:pt>
    <dgm:pt modelId="{18C7919A-B3DB-3D46-8A92-56015F760E16}" type="pres">
      <dgm:prSet presAssocID="{0D5ED0E5-A512-D247-99A7-E3207E4AF492}" presName="rootComposite" presStyleCnt="0"/>
      <dgm:spPr/>
    </dgm:pt>
    <dgm:pt modelId="{C0D6B545-ADE4-9240-B151-DCB830A3C60E}" type="pres">
      <dgm:prSet presAssocID="{0D5ED0E5-A512-D247-99A7-E3207E4AF492}" presName="rootText" presStyleLbl="node2" presStyleIdx="2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FF95179-A1B9-004F-91D9-513A38336DBE}" type="pres">
      <dgm:prSet presAssocID="{0D5ED0E5-A512-D247-99A7-E3207E4AF492}" presName="rootConnector" presStyleLbl="node2" presStyleIdx="2" presStyleCnt="4"/>
      <dgm:spPr/>
      <dgm:t>
        <a:bodyPr/>
        <a:lstStyle/>
        <a:p>
          <a:endParaRPr lang="en-US"/>
        </a:p>
      </dgm:t>
    </dgm:pt>
    <dgm:pt modelId="{58AB8F76-DFC6-FC4B-A305-E3A2286F9A56}" type="pres">
      <dgm:prSet presAssocID="{0D5ED0E5-A512-D247-99A7-E3207E4AF492}" presName="hierChild4" presStyleCnt="0"/>
      <dgm:spPr/>
    </dgm:pt>
    <dgm:pt modelId="{EAAF585D-C1E5-9340-A129-82BBE5815C10}" type="pres">
      <dgm:prSet presAssocID="{0D5ED0E5-A512-D247-99A7-E3207E4AF492}" presName="hierChild5" presStyleCnt="0"/>
      <dgm:spPr/>
    </dgm:pt>
    <dgm:pt modelId="{F818334C-773F-7145-A3B8-EBB830D4F7BC}" type="pres">
      <dgm:prSet presAssocID="{470E6084-870B-2E40-849C-DFB60EAE18C7}" presName="Name37" presStyleLbl="parChTrans1D2" presStyleIdx="3" presStyleCnt="5"/>
      <dgm:spPr/>
      <dgm:t>
        <a:bodyPr/>
        <a:lstStyle/>
        <a:p>
          <a:endParaRPr lang="en-US"/>
        </a:p>
      </dgm:t>
    </dgm:pt>
    <dgm:pt modelId="{40495C99-FC76-9743-874E-7332D2B1B67A}" type="pres">
      <dgm:prSet presAssocID="{907AE86B-4C96-5B4D-9764-F7346BCC0A43}" presName="hierRoot2" presStyleCnt="0">
        <dgm:presLayoutVars>
          <dgm:hierBranch val="init"/>
        </dgm:presLayoutVars>
      </dgm:prSet>
      <dgm:spPr/>
    </dgm:pt>
    <dgm:pt modelId="{A3ED75C9-B986-304C-ACFD-AF497CC046D6}" type="pres">
      <dgm:prSet presAssocID="{907AE86B-4C96-5B4D-9764-F7346BCC0A43}" presName="rootComposite" presStyleCnt="0"/>
      <dgm:spPr/>
    </dgm:pt>
    <dgm:pt modelId="{08A2EED4-EB19-8945-BD99-B59A4A511C53}" type="pres">
      <dgm:prSet presAssocID="{907AE86B-4C96-5B4D-9764-F7346BCC0A43}" presName="rootText" presStyleLbl="node2" presStyleIdx="3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4E3D1CE-DECA-434B-BC4B-030DA602A609}" type="pres">
      <dgm:prSet presAssocID="{907AE86B-4C96-5B4D-9764-F7346BCC0A43}" presName="rootConnector" presStyleLbl="node2" presStyleIdx="3" presStyleCnt="4"/>
      <dgm:spPr/>
      <dgm:t>
        <a:bodyPr/>
        <a:lstStyle/>
        <a:p>
          <a:endParaRPr lang="en-US"/>
        </a:p>
      </dgm:t>
    </dgm:pt>
    <dgm:pt modelId="{2AB66811-531B-9248-95B4-988510EA9415}" type="pres">
      <dgm:prSet presAssocID="{907AE86B-4C96-5B4D-9764-F7346BCC0A43}" presName="hierChild4" presStyleCnt="0"/>
      <dgm:spPr/>
    </dgm:pt>
    <dgm:pt modelId="{BE9099A3-A051-1D46-A63E-6F79F061521E}" type="pres">
      <dgm:prSet presAssocID="{907AE86B-4C96-5B4D-9764-F7346BCC0A43}" presName="hierChild5" presStyleCnt="0"/>
      <dgm:spPr/>
    </dgm:pt>
    <dgm:pt modelId="{924642C3-3BD8-F64D-AD8C-C89D780C726A}" type="pres">
      <dgm:prSet presAssocID="{CCA08322-6E91-A843-9CDC-4EBB76654551}" presName="hierChild3" presStyleCnt="0"/>
      <dgm:spPr/>
    </dgm:pt>
    <dgm:pt modelId="{37098BAE-DA2B-3D4C-9E63-8A02399ADF5E}" type="pres">
      <dgm:prSet presAssocID="{EA523B73-F63B-3845-B9C5-985A8CA91457}" presName="Name111" presStyleLbl="parChTrans1D2" presStyleIdx="4" presStyleCnt="5"/>
      <dgm:spPr/>
      <dgm:t>
        <a:bodyPr/>
        <a:lstStyle/>
        <a:p>
          <a:endParaRPr lang="en-US"/>
        </a:p>
      </dgm:t>
    </dgm:pt>
    <dgm:pt modelId="{AAD2DE6B-93C9-9240-B665-2FA2A07EA0BE}" type="pres">
      <dgm:prSet presAssocID="{9DD527F4-E4F4-B94C-AD7C-9D02343CCA4C}" presName="hierRoot3" presStyleCnt="0">
        <dgm:presLayoutVars>
          <dgm:hierBranch val="init"/>
        </dgm:presLayoutVars>
      </dgm:prSet>
      <dgm:spPr/>
    </dgm:pt>
    <dgm:pt modelId="{AB4DB065-8B62-D542-866B-90A534291C8B}" type="pres">
      <dgm:prSet presAssocID="{9DD527F4-E4F4-B94C-AD7C-9D02343CCA4C}" presName="rootComposite3" presStyleCnt="0"/>
      <dgm:spPr/>
    </dgm:pt>
    <dgm:pt modelId="{1167B05C-584A-004F-B290-3284C599AA7C}" type="pres">
      <dgm:prSet presAssocID="{9DD527F4-E4F4-B94C-AD7C-9D02343CCA4C}" presName="rootText3" presStyleLbl="asst1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5557AB45-ACE5-F749-B00E-5EADFC9EACA8}" type="pres">
      <dgm:prSet presAssocID="{9DD527F4-E4F4-B94C-AD7C-9D02343CCA4C}" presName="rootConnector3" presStyleLbl="asst1" presStyleIdx="0" presStyleCnt="1"/>
      <dgm:spPr/>
      <dgm:t>
        <a:bodyPr/>
        <a:lstStyle/>
        <a:p>
          <a:endParaRPr lang="en-US"/>
        </a:p>
      </dgm:t>
    </dgm:pt>
    <dgm:pt modelId="{B1CDBC6E-F309-E847-B775-A9D1870C7D40}" type="pres">
      <dgm:prSet presAssocID="{9DD527F4-E4F4-B94C-AD7C-9D02343CCA4C}" presName="hierChild6" presStyleCnt="0"/>
      <dgm:spPr/>
    </dgm:pt>
    <dgm:pt modelId="{3EDDB24B-E68A-9B43-A3D5-E028F05B09E5}" type="pres">
      <dgm:prSet presAssocID="{9DD527F4-E4F4-B94C-AD7C-9D02343CCA4C}" presName="hierChild7" presStyleCnt="0"/>
      <dgm:spPr/>
    </dgm:pt>
  </dgm:ptLst>
  <dgm:cxnLst>
    <dgm:cxn modelId="{9792CED4-EC1F-C745-8B11-C5DFF8A2100F}" type="presOf" srcId="{907AE86B-4C96-5B4D-9764-F7346BCC0A43}" destId="{08A2EED4-EB19-8945-BD99-B59A4A511C53}" srcOrd="0" destOrd="0" presId="urn:microsoft.com/office/officeart/2005/8/layout/orgChart1"/>
    <dgm:cxn modelId="{D0A79BC3-D14C-E64C-A38E-F5876F47F0F9}" type="presOf" srcId="{CCA08322-6E91-A843-9CDC-4EBB76654551}" destId="{1BAF4D9F-A551-AB43-9EC4-90FBECE2479E}" srcOrd="1" destOrd="0" presId="urn:microsoft.com/office/officeart/2005/8/layout/orgChart1"/>
    <dgm:cxn modelId="{488E0987-9830-1C45-9086-2C31E11C16A7}" srcId="{CCA08322-6E91-A843-9CDC-4EBB76654551}" destId="{9DD527F4-E4F4-B94C-AD7C-9D02343CCA4C}" srcOrd="0" destOrd="0" parTransId="{EA523B73-F63B-3845-B9C5-985A8CA91457}" sibTransId="{81D65A83-FEC5-B545-A172-646B837502EE}"/>
    <dgm:cxn modelId="{E024FAD4-9BE6-AF41-8EE8-2DC62480991B}" type="presOf" srcId="{529B2A5E-A4B7-874B-869E-AD1A49236F02}" destId="{11341172-29AA-0E45-95C0-1B3117DE9BD7}" srcOrd="0" destOrd="0" presId="urn:microsoft.com/office/officeart/2005/8/layout/orgChart1"/>
    <dgm:cxn modelId="{CF9A6A96-EFB3-CD4D-A1C9-B9E5BA7EB6D3}" srcId="{CCA08322-6E91-A843-9CDC-4EBB76654551}" destId="{AF412ADF-4056-5E4A-B886-9911DE5E820D}" srcOrd="2" destOrd="0" parTransId="{AE554885-BC4E-1B46-B518-DB40E40E5AB6}" sibTransId="{60A79621-AE9B-F641-9B5F-8B0CD4AAF87D}"/>
    <dgm:cxn modelId="{4442D4A9-C96D-2543-948B-98F869EC4319}" type="presOf" srcId="{470E6084-870B-2E40-849C-DFB60EAE18C7}" destId="{F818334C-773F-7145-A3B8-EBB830D4F7BC}" srcOrd="0" destOrd="0" presId="urn:microsoft.com/office/officeart/2005/8/layout/orgChart1"/>
    <dgm:cxn modelId="{7A89A017-BB3C-6844-9F0B-86FAB5ED4B4B}" srcId="{B8AD3F01-EE07-DB4B-89B6-597F145706DF}" destId="{CCA08322-6E91-A843-9CDC-4EBB76654551}" srcOrd="0" destOrd="0" parTransId="{16355FC2-7B41-9F43-9270-8D6DF498A653}" sibTransId="{A54C62E8-68A9-924A-826E-A98FAA5885CB}"/>
    <dgm:cxn modelId="{7622AC80-9766-5B43-BEE4-EDF4C9379921}" type="presOf" srcId="{CCA08322-6E91-A843-9CDC-4EBB76654551}" destId="{237BE684-0A82-8E45-A354-2626C12A02DE}" srcOrd="0" destOrd="0" presId="urn:microsoft.com/office/officeart/2005/8/layout/orgChart1"/>
    <dgm:cxn modelId="{0C785471-B42D-9B4F-9864-7C7D325BB416}" type="presOf" srcId="{7EED6CAD-6614-C349-8B0F-4E25A27CA03E}" destId="{0C18D344-1601-4C41-98A9-AE000298E3AB}" srcOrd="0" destOrd="0" presId="urn:microsoft.com/office/officeart/2005/8/layout/orgChart1"/>
    <dgm:cxn modelId="{734D8796-D7D5-A34D-859B-94348C762F05}" srcId="{CCA08322-6E91-A843-9CDC-4EBB76654551}" destId="{907AE86B-4C96-5B4D-9764-F7346BCC0A43}" srcOrd="4" destOrd="0" parTransId="{470E6084-870B-2E40-849C-DFB60EAE18C7}" sibTransId="{D6A09FDD-D05E-934A-BD41-6C42DE2AD426}"/>
    <dgm:cxn modelId="{D71B820D-EF91-4241-BB70-B8293FA8BE27}" type="presOf" srcId="{B8AD3F01-EE07-DB4B-89B6-597F145706DF}" destId="{84145EE1-F800-2842-96C9-E0484B14DE63}" srcOrd="0" destOrd="0" presId="urn:microsoft.com/office/officeart/2005/8/layout/orgChart1"/>
    <dgm:cxn modelId="{71E7EE98-D610-8D4A-AB95-333367C1A52B}" type="presOf" srcId="{B3AF4DE9-DB08-7743-870E-BFE7A8082D20}" destId="{0B5F7665-F938-FF4E-AAC7-CCF352C0E360}" srcOrd="0" destOrd="0" presId="urn:microsoft.com/office/officeart/2005/8/layout/orgChart1"/>
    <dgm:cxn modelId="{778194E8-3979-A846-A9EA-9D3F426D1F62}" type="presOf" srcId="{AE554885-BC4E-1B46-B518-DB40E40E5AB6}" destId="{867DBA83-F4EC-A443-A85A-2A3F5AFA07FE}" srcOrd="0" destOrd="0" presId="urn:microsoft.com/office/officeart/2005/8/layout/orgChart1"/>
    <dgm:cxn modelId="{30D41597-36DB-4647-A2BE-824EEF24384B}" srcId="{CCA08322-6E91-A843-9CDC-4EBB76654551}" destId="{7EED6CAD-6614-C349-8B0F-4E25A27CA03E}" srcOrd="1" destOrd="0" parTransId="{B3AF4DE9-DB08-7743-870E-BFE7A8082D20}" sibTransId="{CAAD893D-2757-7B4C-8075-344B9A78A0CF}"/>
    <dgm:cxn modelId="{AA70C06E-D9A4-8D4D-B36C-CD03F413F9A9}" type="presOf" srcId="{7EED6CAD-6614-C349-8B0F-4E25A27CA03E}" destId="{521E2E1C-77F2-0D4C-9065-F6F556434CEF}" srcOrd="1" destOrd="0" presId="urn:microsoft.com/office/officeart/2005/8/layout/orgChart1"/>
    <dgm:cxn modelId="{C8479085-7A50-384B-9429-345678538C96}" type="presOf" srcId="{907AE86B-4C96-5B4D-9764-F7346BCC0A43}" destId="{A4E3D1CE-DECA-434B-BC4B-030DA602A609}" srcOrd="1" destOrd="0" presId="urn:microsoft.com/office/officeart/2005/8/layout/orgChart1"/>
    <dgm:cxn modelId="{B4F9179B-4DF5-244C-BD6D-9107C26FC8AB}" type="presOf" srcId="{AF412ADF-4056-5E4A-B886-9911DE5E820D}" destId="{38AC28A4-72EE-E040-9DC4-16E89C4C4AFB}" srcOrd="0" destOrd="0" presId="urn:microsoft.com/office/officeart/2005/8/layout/orgChart1"/>
    <dgm:cxn modelId="{2436E9D1-A168-9D4E-8F5B-42F14CCE4384}" type="presOf" srcId="{9DD527F4-E4F4-B94C-AD7C-9D02343CCA4C}" destId="{5557AB45-ACE5-F749-B00E-5EADFC9EACA8}" srcOrd="1" destOrd="0" presId="urn:microsoft.com/office/officeart/2005/8/layout/orgChart1"/>
    <dgm:cxn modelId="{4395274A-C41D-8745-BB13-439DA28174AA}" type="presOf" srcId="{AF412ADF-4056-5E4A-B886-9911DE5E820D}" destId="{C5F0EDFF-4F3A-6245-8092-9FA730AD9D98}" srcOrd="1" destOrd="0" presId="urn:microsoft.com/office/officeart/2005/8/layout/orgChart1"/>
    <dgm:cxn modelId="{1D09FC60-E084-DD42-AE65-C9B3CBF6BF80}" srcId="{CCA08322-6E91-A843-9CDC-4EBB76654551}" destId="{0D5ED0E5-A512-D247-99A7-E3207E4AF492}" srcOrd="3" destOrd="0" parTransId="{529B2A5E-A4B7-874B-869E-AD1A49236F02}" sibTransId="{667C1DC6-21DD-8447-B05B-DCC21E93B39D}"/>
    <dgm:cxn modelId="{8DC3888D-445B-C44D-B315-24168B7B8D58}" type="presOf" srcId="{0D5ED0E5-A512-D247-99A7-E3207E4AF492}" destId="{3FF95179-A1B9-004F-91D9-513A38336DBE}" srcOrd="1" destOrd="0" presId="urn:microsoft.com/office/officeart/2005/8/layout/orgChart1"/>
    <dgm:cxn modelId="{7910F809-DEAB-3747-9C78-7239CBC2BA12}" type="presOf" srcId="{EA523B73-F63B-3845-B9C5-985A8CA91457}" destId="{37098BAE-DA2B-3D4C-9E63-8A02399ADF5E}" srcOrd="0" destOrd="0" presId="urn:microsoft.com/office/officeart/2005/8/layout/orgChart1"/>
    <dgm:cxn modelId="{32268A51-A961-7346-A38C-F14FFEC3E473}" type="presOf" srcId="{0D5ED0E5-A512-D247-99A7-E3207E4AF492}" destId="{C0D6B545-ADE4-9240-B151-DCB830A3C60E}" srcOrd="0" destOrd="0" presId="urn:microsoft.com/office/officeart/2005/8/layout/orgChart1"/>
    <dgm:cxn modelId="{9AF240E5-37BC-C74C-BE71-C2C1E4328B1B}" type="presOf" srcId="{9DD527F4-E4F4-B94C-AD7C-9D02343CCA4C}" destId="{1167B05C-584A-004F-B290-3284C599AA7C}" srcOrd="0" destOrd="0" presId="urn:microsoft.com/office/officeart/2005/8/layout/orgChart1"/>
    <dgm:cxn modelId="{896EA167-FE35-7C47-B28D-F5C073C6A670}" type="presParOf" srcId="{84145EE1-F800-2842-96C9-E0484B14DE63}" destId="{0F61B37C-D45A-9D46-B9D2-6501D89939CF}" srcOrd="0" destOrd="0" presId="urn:microsoft.com/office/officeart/2005/8/layout/orgChart1"/>
    <dgm:cxn modelId="{B9FEE8D2-6A83-3A4F-B600-80F77E8E0519}" type="presParOf" srcId="{0F61B37C-D45A-9D46-B9D2-6501D89939CF}" destId="{7CCBB8A2-D51C-9E49-95F9-FC3CE529B616}" srcOrd="0" destOrd="0" presId="urn:microsoft.com/office/officeart/2005/8/layout/orgChart1"/>
    <dgm:cxn modelId="{33BCE939-2BB7-ED4A-BB99-6C4A3F14FB6C}" type="presParOf" srcId="{7CCBB8A2-D51C-9E49-95F9-FC3CE529B616}" destId="{237BE684-0A82-8E45-A354-2626C12A02DE}" srcOrd="0" destOrd="0" presId="urn:microsoft.com/office/officeart/2005/8/layout/orgChart1"/>
    <dgm:cxn modelId="{C4C5FD89-1983-6E49-A057-BD3FFA33B8A4}" type="presParOf" srcId="{7CCBB8A2-D51C-9E49-95F9-FC3CE529B616}" destId="{1BAF4D9F-A551-AB43-9EC4-90FBECE2479E}" srcOrd="1" destOrd="0" presId="urn:microsoft.com/office/officeart/2005/8/layout/orgChart1"/>
    <dgm:cxn modelId="{6D0DC8B8-4986-BA46-8B84-9E974C467562}" type="presParOf" srcId="{0F61B37C-D45A-9D46-B9D2-6501D89939CF}" destId="{39B8C75A-9ECF-614A-A83D-BE2B456EC94C}" srcOrd="1" destOrd="0" presId="urn:microsoft.com/office/officeart/2005/8/layout/orgChart1"/>
    <dgm:cxn modelId="{20A707D7-CB40-6246-B57D-CFB824F6FD98}" type="presParOf" srcId="{39B8C75A-9ECF-614A-A83D-BE2B456EC94C}" destId="{0B5F7665-F938-FF4E-AAC7-CCF352C0E360}" srcOrd="0" destOrd="0" presId="urn:microsoft.com/office/officeart/2005/8/layout/orgChart1"/>
    <dgm:cxn modelId="{95670847-1BFA-E94E-AD34-AE4228DB85AE}" type="presParOf" srcId="{39B8C75A-9ECF-614A-A83D-BE2B456EC94C}" destId="{B35C7DFD-F38D-264C-9D95-11C88358D7B4}" srcOrd="1" destOrd="0" presId="urn:microsoft.com/office/officeart/2005/8/layout/orgChart1"/>
    <dgm:cxn modelId="{D2AA653E-A388-6246-953D-4E8A6BC911E2}" type="presParOf" srcId="{B35C7DFD-F38D-264C-9D95-11C88358D7B4}" destId="{E65F81ED-53E9-BC41-B2C1-D119DB01ECF0}" srcOrd="0" destOrd="0" presId="urn:microsoft.com/office/officeart/2005/8/layout/orgChart1"/>
    <dgm:cxn modelId="{38F861F9-1931-6340-9B63-30B0C47BBE2E}" type="presParOf" srcId="{E65F81ED-53E9-BC41-B2C1-D119DB01ECF0}" destId="{0C18D344-1601-4C41-98A9-AE000298E3AB}" srcOrd="0" destOrd="0" presId="urn:microsoft.com/office/officeart/2005/8/layout/orgChart1"/>
    <dgm:cxn modelId="{4C890302-325B-4545-9B8F-D775C6F6A79C}" type="presParOf" srcId="{E65F81ED-53E9-BC41-B2C1-D119DB01ECF0}" destId="{521E2E1C-77F2-0D4C-9065-F6F556434CEF}" srcOrd="1" destOrd="0" presId="urn:microsoft.com/office/officeart/2005/8/layout/orgChart1"/>
    <dgm:cxn modelId="{DE5FC662-2A26-9E4E-A913-782316277FB5}" type="presParOf" srcId="{B35C7DFD-F38D-264C-9D95-11C88358D7B4}" destId="{7E64924E-7081-B74A-B29A-52F430B863EA}" srcOrd="1" destOrd="0" presId="urn:microsoft.com/office/officeart/2005/8/layout/orgChart1"/>
    <dgm:cxn modelId="{ED2B207E-3D08-B74E-8E6D-0302BC7253C2}" type="presParOf" srcId="{B35C7DFD-F38D-264C-9D95-11C88358D7B4}" destId="{7A690CB5-08F4-B540-BF4A-7713E542FC54}" srcOrd="2" destOrd="0" presId="urn:microsoft.com/office/officeart/2005/8/layout/orgChart1"/>
    <dgm:cxn modelId="{13BE8AEF-94BB-A649-AADC-DC05BFF160C3}" type="presParOf" srcId="{39B8C75A-9ECF-614A-A83D-BE2B456EC94C}" destId="{867DBA83-F4EC-A443-A85A-2A3F5AFA07FE}" srcOrd="2" destOrd="0" presId="urn:microsoft.com/office/officeart/2005/8/layout/orgChart1"/>
    <dgm:cxn modelId="{5C3E49EC-53A7-C64B-97F4-08407F76D539}" type="presParOf" srcId="{39B8C75A-9ECF-614A-A83D-BE2B456EC94C}" destId="{FF072F19-9D06-BF40-943D-75396D236352}" srcOrd="3" destOrd="0" presId="urn:microsoft.com/office/officeart/2005/8/layout/orgChart1"/>
    <dgm:cxn modelId="{ACACD6CF-5A94-C842-9F81-39BAD9EFCB99}" type="presParOf" srcId="{FF072F19-9D06-BF40-943D-75396D236352}" destId="{F982C696-A2CE-0247-B5D9-5538EDB114A7}" srcOrd="0" destOrd="0" presId="urn:microsoft.com/office/officeart/2005/8/layout/orgChart1"/>
    <dgm:cxn modelId="{99C8A6F1-680F-F14D-A805-2167CC1126B8}" type="presParOf" srcId="{F982C696-A2CE-0247-B5D9-5538EDB114A7}" destId="{38AC28A4-72EE-E040-9DC4-16E89C4C4AFB}" srcOrd="0" destOrd="0" presId="urn:microsoft.com/office/officeart/2005/8/layout/orgChart1"/>
    <dgm:cxn modelId="{6C3959DB-9067-1E42-8B8F-66B5EA166C0E}" type="presParOf" srcId="{F982C696-A2CE-0247-B5D9-5538EDB114A7}" destId="{C5F0EDFF-4F3A-6245-8092-9FA730AD9D98}" srcOrd="1" destOrd="0" presId="urn:microsoft.com/office/officeart/2005/8/layout/orgChart1"/>
    <dgm:cxn modelId="{B9D47AAF-2D32-274C-948B-6E658968BC76}" type="presParOf" srcId="{FF072F19-9D06-BF40-943D-75396D236352}" destId="{651747DC-6366-5048-B3E8-E1F504780713}" srcOrd="1" destOrd="0" presId="urn:microsoft.com/office/officeart/2005/8/layout/orgChart1"/>
    <dgm:cxn modelId="{299D616B-DBDD-9A4E-AFB2-95C88C16EE6E}" type="presParOf" srcId="{FF072F19-9D06-BF40-943D-75396D236352}" destId="{AF150B8B-63CD-6F44-B05E-2A8F94232316}" srcOrd="2" destOrd="0" presId="urn:microsoft.com/office/officeart/2005/8/layout/orgChart1"/>
    <dgm:cxn modelId="{E6B22B15-EF65-5E40-BF38-CAB606E70A53}" type="presParOf" srcId="{39B8C75A-9ECF-614A-A83D-BE2B456EC94C}" destId="{11341172-29AA-0E45-95C0-1B3117DE9BD7}" srcOrd="4" destOrd="0" presId="urn:microsoft.com/office/officeart/2005/8/layout/orgChart1"/>
    <dgm:cxn modelId="{8F1198EE-1E4B-5B4C-A738-918C0EE51F52}" type="presParOf" srcId="{39B8C75A-9ECF-614A-A83D-BE2B456EC94C}" destId="{3496CF59-E1BE-D34A-BB8C-A3706DE4C53A}" srcOrd="5" destOrd="0" presId="urn:microsoft.com/office/officeart/2005/8/layout/orgChart1"/>
    <dgm:cxn modelId="{AAF04B31-3353-2142-917D-3789533AC257}" type="presParOf" srcId="{3496CF59-E1BE-D34A-BB8C-A3706DE4C53A}" destId="{18C7919A-B3DB-3D46-8A92-56015F760E16}" srcOrd="0" destOrd="0" presId="urn:microsoft.com/office/officeart/2005/8/layout/orgChart1"/>
    <dgm:cxn modelId="{7D2E78B8-4E98-BE4C-ADE4-21C2B774A9B6}" type="presParOf" srcId="{18C7919A-B3DB-3D46-8A92-56015F760E16}" destId="{C0D6B545-ADE4-9240-B151-DCB830A3C60E}" srcOrd="0" destOrd="0" presId="urn:microsoft.com/office/officeart/2005/8/layout/orgChart1"/>
    <dgm:cxn modelId="{2AC0AEB5-890D-C147-B91B-061927A89332}" type="presParOf" srcId="{18C7919A-B3DB-3D46-8A92-56015F760E16}" destId="{3FF95179-A1B9-004F-91D9-513A38336DBE}" srcOrd="1" destOrd="0" presId="urn:microsoft.com/office/officeart/2005/8/layout/orgChart1"/>
    <dgm:cxn modelId="{E7F2A9E9-10AD-AD40-A671-0D14CD7831B5}" type="presParOf" srcId="{3496CF59-E1BE-D34A-BB8C-A3706DE4C53A}" destId="{58AB8F76-DFC6-FC4B-A305-E3A2286F9A56}" srcOrd="1" destOrd="0" presId="urn:microsoft.com/office/officeart/2005/8/layout/orgChart1"/>
    <dgm:cxn modelId="{1234116A-FCDB-6942-91F8-5FD1A9709167}" type="presParOf" srcId="{3496CF59-E1BE-D34A-BB8C-A3706DE4C53A}" destId="{EAAF585D-C1E5-9340-A129-82BBE5815C10}" srcOrd="2" destOrd="0" presId="urn:microsoft.com/office/officeart/2005/8/layout/orgChart1"/>
    <dgm:cxn modelId="{A44EF793-E90B-0E42-8EE7-8E5C505A6800}" type="presParOf" srcId="{39B8C75A-9ECF-614A-A83D-BE2B456EC94C}" destId="{F818334C-773F-7145-A3B8-EBB830D4F7BC}" srcOrd="6" destOrd="0" presId="urn:microsoft.com/office/officeart/2005/8/layout/orgChart1"/>
    <dgm:cxn modelId="{F9097CA0-7AB0-BA4B-9EC9-FAF27C5EF16A}" type="presParOf" srcId="{39B8C75A-9ECF-614A-A83D-BE2B456EC94C}" destId="{40495C99-FC76-9743-874E-7332D2B1B67A}" srcOrd="7" destOrd="0" presId="urn:microsoft.com/office/officeart/2005/8/layout/orgChart1"/>
    <dgm:cxn modelId="{4A8BA45B-952F-5442-B127-6589DF6D0F00}" type="presParOf" srcId="{40495C99-FC76-9743-874E-7332D2B1B67A}" destId="{A3ED75C9-B986-304C-ACFD-AF497CC046D6}" srcOrd="0" destOrd="0" presId="urn:microsoft.com/office/officeart/2005/8/layout/orgChart1"/>
    <dgm:cxn modelId="{40823475-8B4E-E844-9AC1-A220D076CB1C}" type="presParOf" srcId="{A3ED75C9-B986-304C-ACFD-AF497CC046D6}" destId="{08A2EED4-EB19-8945-BD99-B59A4A511C53}" srcOrd="0" destOrd="0" presId="urn:microsoft.com/office/officeart/2005/8/layout/orgChart1"/>
    <dgm:cxn modelId="{439F4BA0-4FEA-4B4A-9A82-6C4514A4FBF9}" type="presParOf" srcId="{A3ED75C9-B986-304C-ACFD-AF497CC046D6}" destId="{A4E3D1CE-DECA-434B-BC4B-030DA602A609}" srcOrd="1" destOrd="0" presId="urn:microsoft.com/office/officeart/2005/8/layout/orgChart1"/>
    <dgm:cxn modelId="{05012F80-1EB6-EF49-A1DC-9BE5A708F931}" type="presParOf" srcId="{40495C99-FC76-9743-874E-7332D2B1B67A}" destId="{2AB66811-531B-9248-95B4-988510EA9415}" srcOrd="1" destOrd="0" presId="urn:microsoft.com/office/officeart/2005/8/layout/orgChart1"/>
    <dgm:cxn modelId="{5192BC7E-E9CE-C24E-A0BB-436849FCE4C7}" type="presParOf" srcId="{40495C99-FC76-9743-874E-7332D2B1B67A}" destId="{BE9099A3-A051-1D46-A63E-6F79F061521E}" srcOrd="2" destOrd="0" presId="urn:microsoft.com/office/officeart/2005/8/layout/orgChart1"/>
    <dgm:cxn modelId="{71316173-B971-8847-8292-09F06DA1293A}" type="presParOf" srcId="{0F61B37C-D45A-9D46-B9D2-6501D89939CF}" destId="{924642C3-3BD8-F64D-AD8C-C89D780C726A}" srcOrd="2" destOrd="0" presId="urn:microsoft.com/office/officeart/2005/8/layout/orgChart1"/>
    <dgm:cxn modelId="{BB459888-E7E8-0144-8DD9-E34DD43B1158}" type="presParOf" srcId="{924642C3-3BD8-F64D-AD8C-C89D780C726A}" destId="{37098BAE-DA2B-3D4C-9E63-8A02399ADF5E}" srcOrd="0" destOrd="0" presId="urn:microsoft.com/office/officeart/2005/8/layout/orgChart1"/>
    <dgm:cxn modelId="{B4FC7582-D72A-8A4C-9204-59D1B3688BF8}" type="presParOf" srcId="{924642C3-3BD8-F64D-AD8C-C89D780C726A}" destId="{AAD2DE6B-93C9-9240-B665-2FA2A07EA0BE}" srcOrd="1" destOrd="0" presId="urn:microsoft.com/office/officeart/2005/8/layout/orgChart1"/>
    <dgm:cxn modelId="{2490AD2B-EE5C-2642-8D61-5E61EDFBC41C}" type="presParOf" srcId="{AAD2DE6B-93C9-9240-B665-2FA2A07EA0BE}" destId="{AB4DB065-8B62-D542-866B-90A534291C8B}" srcOrd="0" destOrd="0" presId="urn:microsoft.com/office/officeart/2005/8/layout/orgChart1"/>
    <dgm:cxn modelId="{99A8C1CA-0DAE-C745-B783-8B9FC086092C}" type="presParOf" srcId="{AB4DB065-8B62-D542-866B-90A534291C8B}" destId="{1167B05C-584A-004F-B290-3284C599AA7C}" srcOrd="0" destOrd="0" presId="urn:microsoft.com/office/officeart/2005/8/layout/orgChart1"/>
    <dgm:cxn modelId="{B38350A5-8BF9-C446-BB8C-F3DC4B25DD2B}" type="presParOf" srcId="{AB4DB065-8B62-D542-866B-90A534291C8B}" destId="{5557AB45-ACE5-F749-B00E-5EADFC9EACA8}" srcOrd="1" destOrd="0" presId="urn:microsoft.com/office/officeart/2005/8/layout/orgChart1"/>
    <dgm:cxn modelId="{C7B1497B-B6BF-CB4E-818D-4ED4486D3C58}" type="presParOf" srcId="{AAD2DE6B-93C9-9240-B665-2FA2A07EA0BE}" destId="{B1CDBC6E-F309-E847-B775-A9D1870C7D40}" srcOrd="1" destOrd="0" presId="urn:microsoft.com/office/officeart/2005/8/layout/orgChart1"/>
    <dgm:cxn modelId="{A93D95DA-3BD6-5844-B40D-A01B0A83D512}" type="presParOf" srcId="{AAD2DE6B-93C9-9240-B665-2FA2A07EA0BE}" destId="{3EDDB24B-E68A-9B43-A3D5-E028F05B09E5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702DD31-B174-3B4F-AC47-C40228922B7E}" type="doc">
      <dgm:prSet loTypeId="urn:microsoft.com/office/officeart/2008/layout/LinedList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CD161DF-6CC8-7545-B785-E19924962FAA}">
      <dgm:prSet phldrT="[Text]"/>
      <dgm:spPr/>
      <dgm:t>
        <a:bodyPr anchor="ctr"/>
        <a:lstStyle/>
        <a:p>
          <a:pPr algn="ctr"/>
          <a:r>
            <a:rPr lang="en-US" b="1" dirty="0" smtClean="0">
              <a:solidFill>
                <a:srgbClr val="0070C0"/>
              </a:solidFill>
            </a:rPr>
            <a:t>PSAV Secretariat</a:t>
          </a:r>
          <a:endParaRPr lang="en-US" b="1" dirty="0">
            <a:solidFill>
              <a:srgbClr val="0070C0"/>
            </a:solidFill>
          </a:endParaRPr>
        </a:p>
      </dgm:t>
    </dgm:pt>
    <dgm:pt modelId="{7F2BECB0-6000-CB49-B326-A8C44038551C}" type="parTrans" cxnId="{DC12985B-A9A6-CB46-9B6F-B0E0F25B236C}">
      <dgm:prSet/>
      <dgm:spPr/>
      <dgm:t>
        <a:bodyPr/>
        <a:lstStyle/>
        <a:p>
          <a:endParaRPr lang="en-US"/>
        </a:p>
      </dgm:t>
    </dgm:pt>
    <dgm:pt modelId="{1B182189-BB4E-6245-9202-71082BF49E55}" type="sibTrans" cxnId="{DC12985B-A9A6-CB46-9B6F-B0E0F25B236C}">
      <dgm:prSet/>
      <dgm:spPr/>
      <dgm:t>
        <a:bodyPr/>
        <a:lstStyle/>
        <a:p>
          <a:endParaRPr lang="en-US"/>
        </a:p>
      </dgm:t>
    </dgm:pt>
    <dgm:pt modelId="{541B4312-4BBC-E749-B276-D9DFF0BAD9EE}">
      <dgm:prSet phldrT="[Text]"/>
      <dgm:spPr/>
      <dgm:t>
        <a:bodyPr/>
        <a:lstStyle/>
        <a:p>
          <a:r>
            <a:rPr lang="en-US" b="1" dirty="0" smtClean="0">
              <a:solidFill>
                <a:srgbClr val="0070C0"/>
              </a:solidFill>
            </a:rPr>
            <a:t>1. PPP on Coffee (Nestle + Crop Production Department)</a:t>
          </a:r>
          <a:endParaRPr lang="en-US" b="1" dirty="0">
            <a:solidFill>
              <a:srgbClr val="0070C0"/>
            </a:solidFill>
          </a:endParaRPr>
        </a:p>
      </dgm:t>
    </dgm:pt>
    <dgm:pt modelId="{CD6F8836-4BA2-CB41-8EB9-748CFDF14ECA}" type="parTrans" cxnId="{93E928EE-2017-4F40-914E-AD4E80447F96}">
      <dgm:prSet/>
      <dgm:spPr/>
      <dgm:t>
        <a:bodyPr/>
        <a:lstStyle/>
        <a:p>
          <a:endParaRPr lang="en-US"/>
        </a:p>
      </dgm:t>
    </dgm:pt>
    <dgm:pt modelId="{E526B6DF-A45D-C847-91F7-42E49A6648DD}" type="sibTrans" cxnId="{93E928EE-2017-4F40-914E-AD4E80447F96}">
      <dgm:prSet/>
      <dgm:spPr/>
      <dgm:t>
        <a:bodyPr/>
        <a:lstStyle/>
        <a:p>
          <a:endParaRPr lang="en-US"/>
        </a:p>
      </dgm:t>
    </dgm:pt>
    <dgm:pt modelId="{E25CD399-BB29-8A42-8C4F-A3B06248CAF4}">
      <dgm:prSet phldrT="[Text]"/>
      <dgm:spPr/>
      <dgm:t>
        <a:bodyPr/>
        <a:lstStyle/>
        <a:p>
          <a:r>
            <a:rPr lang="en-US" b="1" dirty="0" smtClean="0">
              <a:solidFill>
                <a:srgbClr val="0070C0"/>
              </a:solidFill>
            </a:rPr>
            <a:t>2. PPP TF on Tea (Unilever / Tea Association + CPD)</a:t>
          </a:r>
          <a:endParaRPr lang="en-US" b="1" dirty="0">
            <a:solidFill>
              <a:srgbClr val="0070C0"/>
            </a:solidFill>
          </a:endParaRPr>
        </a:p>
      </dgm:t>
    </dgm:pt>
    <dgm:pt modelId="{5C3C36EE-80E0-E74E-AE9B-E576AEB161C6}" type="parTrans" cxnId="{FE688BEC-FF4B-2C49-A20A-B822550CAFEA}">
      <dgm:prSet/>
      <dgm:spPr/>
      <dgm:t>
        <a:bodyPr/>
        <a:lstStyle/>
        <a:p>
          <a:endParaRPr lang="en-US"/>
        </a:p>
      </dgm:t>
    </dgm:pt>
    <dgm:pt modelId="{CD39FB9A-6010-B043-B944-BDE4821131BB}" type="sibTrans" cxnId="{FE688BEC-FF4B-2C49-A20A-B822550CAFEA}">
      <dgm:prSet/>
      <dgm:spPr/>
      <dgm:t>
        <a:bodyPr/>
        <a:lstStyle/>
        <a:p>
          <a:endParaRPr lang="en-US"/>
        </a:p>
      </dgm:t>
    </dgm:pt>
    <dgm:pt modelId="{AC85056F-C493-C54F-BD77-1DDA1CD2C262}">
      <dgm:prSet phldrT="[Text]"/>
      <dgm:spPr/>
      <dgm:t>
        <a:bodyPr/>
        <a:lstStyle/>
        <a:p>
          <a:r>
            <a:rPr lang="en-US" b="1" dirty="0" smtClean="0">
              <a:solidFill>
                <a:srgbClr val="0070C0"/>
              </a:solidFill>
            </a:rPr>
            <a:t>3. PPP on Vegetable (PepsiCo/ Syngenta/ Bungee + CPD)</a:t>
          </a:r>
          <a:endParaRPr lang="en-US" b="1" dirty="0">
            <a:solidFill>
              <a:srgbClr val="0070C0"/>
            </a:solidFill>
          </a:endParaRPr>
        </a:p>
      </dgm:t>
    </dgm:pt>
    <dgm:pt modelId="{D7B4F732-05EE-5F4F-96C2-D6C63713D7D6}" type="parTrans" cxnId="{A4922FFE-304F-F147-916C-11D37A8F839F}">
      <dgm:prSet/>
      <dgm:spPr/>
      <dgm:t>
        <a:bodyPr/>
        <a:lstStyle/>
        <a:p>
          <a:endParaRPr lang="en-US"/>
        </a:p>
      </dgm:t>
    </dgm:pt>
    <dgm:pt modelId="{29E6535F-555B-DC4A-897B-DAC213AA48D5}" type="sibTrans" cxnId="{A4922FFE-304F-F147-916C-11D37A8F839F}">
      <dgm:prSet/>
      <dgm:spPr/>
      <dgm:t>
        <a:bodyPr/>
        <a:lstStyle/>
        <a:p>
          <a:endParaRPr lang="en-US"/>
        </a:p>
      </dgm:t>
    </dgm:pt>
    <dgm:pt modelId="{76191D4C-779D-B84B-8F21-40F430A98FEF}">
      <dgm:prSet/>
      <dgm:spPr/>
      <dgm:t>
        <a:bodyPr/>
        <a:lstStyle/>
        <a:p>
          <a:r>
            <a:rPr lang="en-US" b="1" dirty="0" smtClean="0">
              <a:solidFill>
                <a:srgbClr val="0070C0"/>
              </a:solidFill>
            </a:rPr>
            <a:t>4. PPP TF on Fisheries (VASEP + Directorate of Fisheries)</a:t>
          </a:r>
          <a:endParaRPr lang="en-US" b="1" dirty="0">
            <a:solidFill>
              <a:srgbClr val="0070C0"/>
            </a:solidFill>
          </a:endParaRPr>
        </a:p>
      </dgm:t>
    </dgm:pt>
    <dgm:pt modelId="{B904516C-F494-9B48-86BD-457EE0924D1C}" type="parTrans" cxnId="{E5D8C67D-3A30-3344-9C85-967E962C9666}">
      <dgm:prSet/>
      <dgm:spPr/>
      <dgm:t>
        <a:bodyPr/>
        <a:lstStyle/>
        <a:p>
          <a:endParaRPr lang="en-US"/>
        </a:p>
      </dgm:t>
    </dgm:pt>
    <dgm:pt modelId="{A6A71AAE-D1CE-7D43-97C1-1C420F3F5923}" type="sibTrans" cxnId="{E5D8C67D-3A30-3344-9C85-967E962C9666}">
      <dgm:prSet/>
      <dgm:spPr/>
      <dgm:t>
        <a:bodyPr/>
        <a:lstStyle/>
        <a:p>
          <a:endParaRPr lang="en-US"/>
        </a:p>
      </dgm:t>
    </dgm:pt>
    <dgm:pt modelId="{75D7AF79-4525-9242-A81D-686720DEEECB}">
      <dgm:prSet/>
      <dgm:spPr/>
      <dgm:t>
        <a:bodyPr/>
        <a:lstStyle/>
        <a:p>
          <a:r>
            <a:rPr lang="en-US" b="1" dirty="0" smtClean="0">
              <a:solidFill>
                <a:srgbClr val="0070C0"/>
              </a:solidFill>
            </a:rPr>
            <a:t>5. PPP TF on Spices and Pepper (IDH / VPA + PPD)</a:t>
          </a:r>
          <a:endParaRPr lang="en-US" b="1" dirty="0">
            <a:solidFill>
              <a:srgbClr val="0070C0"/>
            </a:solidFill>
          </a:endParaRPr>
        </a:p>
      </dgm:t>
    </dgm:pt>
    <dgm:pt modelId="{3476AFE0-68C0-3543-B4E7-3A84C3785870}" type="parTrans" cxnId="{0214933D-A803-2A4F-88D5-105D9253E397}">
      <dgm:prSet/>
      <dgm:spPr/>
      <dgm:t>
        <a:bodyPr/>
        <a:lstStyle/>
        <a:p>
          <a:endParaRPr lang="en-US"/>
        </a:p>
      </dgm:t>
    </dgm:pt>
    <dgm:pt modelId="{79323D9B-3272-3240-B2F5-2C20AD29250C}" type="sibTrans" cxnId="{0214933D-A803-2A4F-88D5-105D9253E397}">
      <dgm:prSet/>
      <dgm:spPr/>
      <dgm:t>
        <a:bodyPr/>
        <a:lstStyle/>
        <a:p>
          <a:endParaRPr lang="en-US"/>
        </a:p>
      </dgm:t>
    </dgm:pt>
    <dgm:pt modelId="{A3D8271C-761F-4F4C-B9AF-9B79A9F1BE52}">
      <dgm:prSet/>
      <dgm:spPr/>
      <dgm:t>
        <a:bodyPr/>
        <a:lstStyle/>
        <a:p>
          <a:r>
            <a:rPr lang="en-US" b="1" dirty="0" smtClean="0">
              <a:solidFill>
                <a:srgbClr val="0070C0"/>
              </a:solidFill>
            </a:rPr>
            <a:t>6. PPP TF on Agro-Chemicals (IDH / Crop Life + PPD)</a:t>
          </a:r>
          <a:endParaRPr lang="en-US" b="1" dirty="0">
            <a:solidFill>
              <a:srgbClr val="0070C0"/>
            </a:solidFill>
          </a:endParaRPr>
        </a:p>
      </dgm:t>
    </dgm:pt>
    <dgm:pt modelId="{B60E962A-E478-B144-A48C-9922C06B6CDD}" type="parTrans" cxnId="{EBD32BE2-DF48-3F49-8C11-662D6B5CAC17}">
      <dgm:prSet/>
      <dgm:spPr/>
      <dgm:t>
        <a:bodyPr/>
        <a:lstStyle/>
        <a:p>
          <a:endParaRPr lang="en-US"/>
        </a:p>
      </dgm:t>
    </dgm:pt>
    <dgm:pt modelId="{D4615D58-0B0B-2E48-A044-5C4F1000707D}" type="sibTrans" cxnId="{EBD32BE2-DF48-3F49-8C11-662D6B5CAC17}">
      <dgm:prSet/>
      <dgm:spPr/>
      <dgm:t>
        <a:bodyPr/>
        <a:lstStyle/>
        <a:p>
          <a:endParaRPr lang="en-US"/>
        </a:p>
      </dgm:t>
    </dgm:pt>
    <dgm:pt modelId="{E7AFF339-62D1-5B4B-A13D-05C9871302A4}">
      <dgm:prSet/>
      <dgm:spPr/>
      <dgm:t>
        <a:bodyPr/>
        <a:lstStyle/>
        <a:p>
          <a:r>
            <a:rPr lang="en-US" b="1" dirty="0" smtClean="0">
              <a:solidFill>
                <a:srgbClr val="0070C0"/>
              </a:solidFill>
            </a:rPr>
            <a:t>7. PPP TF on Rice (Bayer / IPSARD)</a:t>
          </a:r>
        </a:p>
      </dgm:t>
    </dgm:pt>
    <dgm:pt modelId="{358C5A4C-7BC1-CF4F-878E-8433B9CBAF48}" type="parTrans" cxnId="{7B569DAF-909D-D044-BAF5-341BB9C57CCF}">
      <dgm:prSet/>
      <dgm:spPr/>
      <dgm:t>
        <a:bodyPr/>
        <a:lstStyle/>
        <a:p>
          <a:endParaRPr lang="en-US"/>
        </a:p>
      </dgm:t>
    </dgm:pt>
    <dgm:pt modelId="{07BF4291-27E8-BF4D-9823-04EA18FCE287}" type="sibTrans" cxnId="{7B569DAF-909D-D044-BAF5-341BB9C57CCF}">
      <dgm:prSet/>
      <dgm:spPr/>
      <dgm:t>
        <a:bodyPr/>
        <a:lstStyle/>
        <a:p>
          <a:endParaRPr lang="en-US"/>
        </a:p>
      </dgm:t>
    </dgm:pt>
    <dgm:pt modelId="{ADFA3A85-0E86-9540-8D55-80971DE3E086}">
      <dgm:prSet/>
      <dgm:spPr/>
      <dgm:t>
        <a:bodyPr/>
        <a:lstStyle/>
        <a:p>
          <a:r>
            <a:rPr lang="en-US" b="1" dirty="0" smtClean="0">
              <a:solidFill>
                <a:srgbClr val="0070C0"/>
              </a:solidFill>
            </a:rPr>
            <a:t>8. PPP on </a:t>
          </a:r>
          <a:r>
            <a:rPr lang="en-US" b="1" dirty="0" err="1" smtClean="0">
              <a:solidFill>
                <a:srgbClr val="0070C0"/>
              </a:solidFill>
            </a:rPr>
            <a:t>Livestocks</a:t>
          </a:r>
          <a:r>
            <a:rPr lang="en-US" b="1" dirty="0" smtClean="0">
              <a:solidFill>
                <a:srgbClr val="0070C0"/>
              </a:solidFill>
            </a:rPr>
            <a:t> (Bungee + Livestock Dept. / </a:t>
          </a:r>
          <a:r>
            <a:rPr lang="en-US" b="1" dirty="0" err="1" smtClean="0">
              <a:solidFill>
                <a:srgbClr val="0070C0"/>
              </a:solidFill>
            </a:rPr>
            <a:t>Agr</a:t>
          </a:r>
          <a:r>
            <a:rPr lang="en-US" b="1" dirty="0" smtClean="0">
              <a:solidFill>
                <a:srgbClr val="0070C0"/>
              </a:solidFill>
            </a:rPr>
            <a:t> Extension Center) =&gt; </a:t>
          </a:r>
          <a:r>
            <a:rPr lang="en-US" b="1" i="1" dirty="0" smtClean="0">
              <a:solidFill>
                <a:srgbClr val="0070C0"/>
              </a:solidFill>
            </a:rPr>
            <a:t>Under establishment</a:t>
          </a:r>
          <a:endParaRPr lang="en-US" b="1" dirty="0">
            <a:solidFill>
              <a:srgbClr val="0070C0"/>
            </a:solidFill>
          </a:endParaRPr>
        </a:p>
      </dgm:t>
    </dgm:pt>
    <dgm:pt modelId="{4A70A63F-F8BF-DA44-8DE5-A0918B6FCB3B}" type="parTrans" cxnId="{B08221BB-BEE0-A44E-B3E0-E42E19DE7D04}">
      <dgm:prSet/>
      <dgm:spPr/>
      <dgm:t>
        <a:bodyPr/>
        <a:lstStyle/>
        <a:p>
          <a:endParaRPr lang="en-US"/>
        </a:p>
      </dgm:t>
    </dgm:pt>
    <dgm:pt modelId="{80F2C20F-DEA6-CD40-B402-43AE15EE37A6}" type="sibTrans" cxnId="{B08221BB-BEE0-A44E-B3E0-E42E19DE7D04}">
      <dgm:prSet/>
      <dgm:spPr/>
      <dgm:t>
        <a:bodyPr/>
        <a:lstStyle/>
        <a:p>
          <a:endParaRPr lang="en-US"/>
        </a:p>
      </dgm:t>
    </dgm:pt>
    <dgm:pt modelId="{B5391B37-CAA9-674C-B726-4EF985A9CDA1}" type="pres">
      <dgm:prSet presAssocID="{6702DD31-B174-3B4F-AC47-C40228922B7E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0558CC8B-3C96-7A4D-A15D-607E347D70E2}" type="pres">
      <dgm:prSet presAssocID="{1CD161DF-6CC8-7545-B785-E19924962FAA}" presName="thickLine" presStyleLbl="alignNode1" presStyleIdx="0" presStyleCnt="1"/>
      <dgm:spPr/>
    </dgm:pt>
    <dgm:pt modelId="{84616DCE-6908-9E44-B393-60B1180B7DAD}" type="pres">
      <dgm:prSet presAssocID="{1CD161DF-6CC8-7545-B785-E19924962FAA}" presName="horz1" presStyleCnt="0"/>
      <dgm:spPr/>
    </dgm:pt>
    <dgm:pt modelId="{268797E5-9A60-D14F-8A57-3C813AB2CA5C}" type="pres">
      <dgm:prSet presAssocID="{1CD161DF-6CC8-7545-B785-E19924962FAA}" presName="tx1" presStyleLbl="revTx" presStyleIdx="0" presStyleCnt="9"/>
      <dgm:spPr/>
      <dgm:t>
        <a:bodyPr/>
        <a:lstStyle/>
        <a:p>
          <a:endParaRPr lang="en-US"/>
        </a:p>
      </dgm:t>
    </dgm:pt>
    <dgm:pt modelId="{2BF6FDC2-7DF6-D241-BAF6-9A43F6915508}" type="pres">
      <dgm:prSet presAssocID="{1CD161DF-6CC8-7545-B785-E19924962FAA}" presName="vert1" presStyleCnt="0"/>
      <dgm:spPr/>
    </dgm:pt>
    <dgm:pt modelId="{472EBF9E-2FEB-5A41-B147-C23D50B222CC}" type="pres">
      <dgm:prSet presAssocID="{541B4312-4BBC-E749-B276-D9DFF0BAD9EE}" presName="vertSpace2a" presStyleCnt="0"/>
      <dgm:spPr/>
    </dgm:pt>
    <dgm:pt modelId="{9999357D-0B83-014D-A2E9-66681DAD9CAD}" type="pres">
      <dgm:prSet presAssocID="{541B4312-4BBC-E749-B276-D9DFF0BAD9EE}" presName="horz2" presStyleCnt="0"/>
      <dgm:spPr/>
    </dgm:pt>
    <dgm:pt modelId="{466B2338-E724-E646-9193-D51AE3579380}" type="pres">
      <dgm:prSet presAssocID="{541B4312-4BBC-E749-B276-D9DFF0BAD9EE}" presName="horzSpace2" presStyleCnt="0"/>
      <dgm:spPr/>
    </dgm:pt>
    <dgm:pt modelId="{3907C526-6F5A-E94A-8D66-51B80BB8E316}" type="pres">
      <dgm:prSet presAssocID="{541B4312-4BBC-E749-B276-D9DFF0BAD9EE}" presName="tx2" presStyleLbl="revTx" presStyleIdx="1" presStyleCnt="9"/>
      <dgm:spPr/>
      <dgm:t>
        <a:bodyPr/>
        <a:lstStyle/>
        <a:p>
          <a:endParaRPr lang="en-US"/>
        </a:p>
      </dgm:t>
    </dgm:pt>
    <dgm:pt modelId="{F8481153-928A-E94D-AA86-95AA61102227}" type="pres">
      <dgm:prSet presAssocID="{541B4312-4BBC-E749-B276-D9DFF0BAD9EE}" presName="vert2" presStyleCnt="0"/>
      <dgm:spPr/>
    </dgm:pt>
    <dgm:pt modelId="{B82C948E-9676-474B-BEEA-91E5E6918C2E}" type="pres">
      <dgm:prSet presAssocID="{541B4312-4BBC-E749-B276-D9DFF0BAD9EE}" presName="thinLine2b" presStyleLbl="callout" presStyleIdx="0" presStyleCnt="8"/>
      <dgm:spPr/>
    </dgm:pt>
    <dgm:pt modelId="{D8E6BC08-76E0-FA46-A4CF-4930B64D294F}" type="pres">
      <dgm:prSet presAssocID="{541B4312-4BBC-E749-B276-D9DFF0BAD9EE}" presName="vertSpace2b" presStyleCnt="0"/>
      <dgm:spPr/>
    </dgm:pt>
    <dgm:pt modelId="{E1079BFD-4745-7240-8E24-7703ECD42C36}" type="pres">
      <dgm:prSet presAssocID="{E25CD399-BB29-8A42-8C4F-A3B06248CAF4}" presName="horz2" presStyleCnt="0"/>
      <dgm:spPr/>
    </dgm:pt>
    <dgm:pt modelId="{E1D1EC2B-8747-4A44-8A7E-4B8E696ECBEE}" type="pres">
      <dgm:prSet presAssocID="{E25CD399-BB29-8A42-8C4F-A3B06248CAF4}" presName="horzSpace2" presStyleCnt="0"/>
      <dgm:spPr/>
    </dgm:pt>
    <dgm:pt modelId="{11B015D7-8ACF-554A-8448-9A3224002036}" type="pres">
      <dgm:prSet presAssocID="{E25CD399-BB29-8A42-8C4F-A3B06248CAF4}" presName="tx2" presStyleLbl="revTx" presStyleIdx="2" presStyleCnt="9"/>
      <dgm:spPr/>
      <dgm:t>
        <a:bodyPr/>
        <a:lstStyle/>
        <a:p>
          <a:endParaRPr lang="en-US"/>
        </a:p>
      </dgm:t>
    </dgm:pt>
    <dgm:pt modelId="{FB8B9960-5D2D-F041-8D85-1F7741A66B22}" type="pres">
      <dgm:prSet presAssocID="{E25CD399-BB29-8A42-8C4F-A3B06248CAF4}" presName="vert2" presStyleCnt="0"/>
      <dgm:spPr/>
    </dgm:pt>
    <dgm:pt modelId="{70D124F3-04E4-A943-86D9-037799D2A49B}" type="pres">
      <dgm:prSet presAssocID="{E25CD399-BB29-8A42-8C4F-A3B06248CAF4}" presName="thinLine2b" presStyleLbl="callout" presStyleIdx="1" presStyleCnt="8"/>
      <dgm:spPr/>
    </dgm:pt>
    <dgm:pt modelId="{555B06BD-8B3C-D84B-9E04-441C41564B4D}" type="pres">
      <dgm:prSet presAssocID="{E25CD399-BB29-8A42-8C4F-A3B06248CAF4}" presName="vertSpace2b" presStyleCnt="0"/>
      <dgm:spPr/>
    </dgm:pt>
    <dgm:pt modelId="{2864AC8D-F6FD-5F4E-8A5C-AF6FAA071760}" type="pres">
      <dgm:prSet presAssocID="{AC85056F-C493-C54F-BD77-1DDA1CD2C262}" presName="horz2" presStyleCnt="0"/>
      <dgm:spPr/>
    </dgm:pt>
    <dgm:pt modelId="{B68469E5-0E31-9142-86E6-404A6ECC03E4}" type="pres">
      <dgm:prSet presAssocID="{AC85056F-C493-C54F-BD77-1DDA1CD2C262}" presName="horzSpace2" presStyleCnt="0"/>
      <dgm:spPr/>
    </dgm:pt>
    <dgm:pt modelId="{518978EB-C0E5-7445-8A5F-CDD2CF39873A}" type="pres">
      <dgm:prSet presAssocID="{AC85056F-C493-C54F-BD77-1DDA1CD2C262}" presName="tx2" presStyleLbl="revTx" presStyleIdx="3" presStyleCnt="9"/>
      <dgm:spPr/>
      <dgm:t>
        <a:bodyPr/>
        <a:lstStyle/>
        <a:p>
          <a:endParaRPr lang="en-US"/>
        </a:p>
      </dgm:t>
    </dgm:pt>
    <dgm:pt modelId="{74974EFD-826B-C246-93C5-06F92783231C}" type="pres">
      <dgm:prSet presAssocID="{AC85056F-C493-C54F-BD77-1DDA1CD2C262}" presName="vert2" presStyleCnt="0"/>
      <dgm:spPr/>
    </dgm:pt>
    <dgm:pt modelId="{430BD32F-CFEE-344A-AAE2-01CA714A0D4C}" type="pres">
      <dgm:prSet presAssocID="{AC85056F-C493-C54F-BD77-1DDA1CD2C262}" presName="thinLine2b" presStyleLbl="callout" presStyleIdx="2" presStyleCnt="8"/>
      <dgm:spPr/>
    </dgm:pt>
    <dgm:pt modelId="{D2DEF028-1E33-4548-9638-D56FD2A9B61B}" type="pres">
      <dgm:prSet presAssocID="{AC85056F-C493-C54F-BD77-1DDA1CD2C262}" presName="vertSpace2b" presStyleCnt="0"/>
      <dgm:spPr/>
    </dgm:pt>
    <dgm:pt modelId="{67D83638-B61E-8048-BC40-F9EA4ABFB0A3}" type="pres">
      <dgm:prSet presAssocID="{76191D4C-779D-B84B-8F21-40F430A98FEF}" presName="horz2" presStyleCnt="0"/>
      <dgm:spPr/>
    </dgm:pt>
    <dgm:pt modelId="{BC5860EB-332F-7248-9D79-67F99F585AC5}" type="pres">
      <dgm:prSet presAssocID="{76191D4C-779D-B84B-8F21-40F430A98FEF}" presName="horzSpace2" presStyleCnt="0"/>
      <dgm:spPr/>
    </dgm:pt>
    <dgm:pt modelId="{53D17B44-C451-724A-B4D6-BA6D0E6EF023}" type="pres">
      <dgm:prSet presAssocID="{76191D4C-779D-B84B-8F21-40F430A98FEF}" presName="tx2" presStyleLbl="revTx" presStyleIdx="4" presStyleCnt="9"/>
      <dgm:spPr/>
      <dgm:t>
        <a:bodyPr/>
        <a:lstStyle/>
        <a:p>
          <a:endParaRPr lang="en-US"/>
        </a:p>
      </dgm:t>
    </dgm:pt>
    <dgm:pt modelId="{C87ADA79-C3D7-3B44-BEA4-01634FA17A48}" type="pres">
      <dgm:prSet presAssocID="{76191D4C-779D-B84B-8F21-40F430A98FEF}" presName="vert2" presStyleCnt="0"/>
      <dgm:spPr/>
    </dgm:pt>
    <dgm:pt modelId="{40058CA0-750C-8241-BEE8-1440CB9585D6}" type="pres">
      <dgm:prSet presAssocID="{76191D4C-779D-B84B-8F21-40F430A98FEF}" presName="thinLine2b" presStyleLbl="callout" presStyleIdx="3" presStyleCnt="8"/>
      <dgm:spPr/>
    </dgm:pt>
    <dgm:pt modelId="{1D66F61F-7588-8146-963E-1FC69AB218C0}" type="pres">
      <dgm:prSet presAssocID="{76191D4C-779D-B84B-8F21-40F430A98FEF}" presName="vertSpace2b" presStyleCnt="0"/>
      <dgm:spPr/>
    </dgm:pt>
    <dgm:pt modelId="{3E907007-708A-DD42-B44C-B3D5EE43E1F1}" type="pres">
      <dgm:prSet presAssocID="{75D7AF79-4525-9242-A81D-686720DEEECB}" presName="horz2" presStyleCnt="0"/>
      <dgm:spPr/>
    </dgm:pt>
    <dgm:pt modelId="{737ED0E9-DBFF-D44E-94E1-BAFE58D69F96}" type="pres">
      <dgm:prSet presAssocID="{75D7AF79-4525-9242-A81D-686720DEEECB}" presName="horzSpace2" presStyleCnt="0"/>
      <dgm:spPr/>
    </dgm:pt>
    <dgm:pt modelId="{21BF2B62-86A5-4049-A454-FF181FFBAD84}" type="pres">
      <dgm:prSet presAssocID="{75D7AF79-4525-9242-A81D-686720DEEECB}" presName="tx2" presStyleLbl="revTx" presStyleIdx="5" presStyleCnt="9"/>
      <dgm:spPr/>
      <dgm:t>
        <a:bodyPr/>
        <a:lstStyle/>
        <a:p>
          <a:endParaRPr lang="en-US"/>
        </a:p>
      </dgm:t>
    </dgm:pt>
    <dgm:pt modelId="{8D1B40A8-BA7E-2D45-AEDF-BA9ABAA0B019}" type="pres">
      <dgm:prSet presAssocID="{75D7AF79-4525-9242-A81D-686720DEEECB}" presName="vert2" presStyleCnt="0"/>
      <dgm:spPr/>
    </dgm:pt>
    <dgm:pt modelId="{60516A8F-97AB-944B-90D5-46E2C68F027D}" type="pres">
      <dgm:prSet presAssocID="{75D7AF79-4525-9242-A81D-686720DEEECB}" presName="thinLine2b" presStyleLbl="callout" presStyleIdx="4" presStyleCnt="8"/>
      <dgm:spPr/>
    </dgm:pt>
    <dgm:pt modelId="{D7206DB3-EBDF-344E-9FE3-C9CB370210CC}" type="pres">
      <dgm:prSet presAssocID="{75D7AF79-4525-9242-A81D-686720DEEECB}" presName="vertSpace2b" presStyleCnt="0"/>
      <dgm:spPr/>
    </dgm:pt>
    <dgm:pt modelId="{1462D055-EF84-B84C-81D5-3A456F9FA093}" type="pres">
      <dgm:prSet presAssocID="{A3D8271C-761F-4F4C-B9AF-9B79A9F1BE52}" presName="horz2" presStyleCnt="0"/>
      <dgm:spPr/>
    </dgm:pt>
    <dgm:pt modelId="{58DD9565-8258-1B4D-B0D6-FC4F7F86C923}" type="pres">
      <dgm:prSet presAssocID="{A3D8271C-761F-4F4C-B9AF-9B79A9F1BE52}" presName="horzSpace2" presStyleCnt="0"/>
      <dgm:spPr/>
    </dgm:pt>
    <dgm:pt modelId="{2CEEE4CC-2056-144F-8945-463492479D26}" type="pres">
      <dgm:prSet presAssocID="{A3D8271C-761F-4F4C-B9AF-9B79A9F1BE52}" presName="tx2" presStyleLbl="revTx" presStyleIdx="6" presStyleCnt="9"/>
      <dgm:spPr/>
      <dgm:t>
        <a:bodyPr/>
        <a:lstStyle/>
        <a:p>
          <a:endParaRPr lang="en-US"/>
        </a:p>
      </dgm:t>
    </dgm:pt>
    <dgm:pt modelId="{F28CA9A5-002B-3248-866E-C63BE79C5265}" type="pres">
      <dgm:prSet presAssocID="{A3D8271C-761F-4F4C-B9AF-9B79A9F1BE52}" presName="vert2" presStyleCnt="0"/>
      <dgm:spPr/>
    </dgm:pt>
    <dgm:pt modelId="{E089C66B-2276-024D-AC25-EE817B033561}" type="pres">
      <dgm:prSet presAssocID="{A3D8271C-761F-4F4C-B9AF-9B79A9F1BE52}" presName="thinLine2b" presStyleLbl="callout" presStyleIdx="5" presStyleCnt="8"/>
      <dgm:spPr/>
    </dgm:pt>
    <dgm:pt modelId="{5070EFB1-E665-814E-A6AD-C4DDAC476F86}" type="pres">
      <dgm:prSet presAssocID="{A3D8271C-761F-4F4C-B9AF-9B79A9F1BE52}" presName="vertSpace2b" presStyleCnt="0"/>
      <dgm:spPr/>
    </dgm:pt>
    <dgm:pt modelId="{163A242F-8160-544A-B8B4-3CE810D60280}" type="pres">
      <dgm:prSet presAssocID="{E7AFF339-62D1-5B4B-A13D-05C9871302A4}" presName="horz2" presStyleCnt="0"/>
      <dgm:spPr/>
    </dgm:pt>
    <dgm:pt modelId="{4F26D39E-8598-6744-ADD9-0778CAA3C0DB}" type="pres">
      <dgm:prSet presAssocID="{E7AFF339-62D1-5B4B-A13D-05C9871302A4}" presName="horzSpace2" presStyleCnt="0"/>
      <dgm:spPr/>
    </dgm:pt>
    <dgm:pt modelId="{B398C35F-6904-5544-9C78-743E690D5BE2}" type="pres">
      <dgm:prSet presAssocID="{E7AFF339-62D1-5B4B-A13D-05C9871302A4}" presName="tx2" presStyleLbl="revTx" presStyleIdx="7" presStyleCnt="9"/>
      <dgm:spPr/>
      <dgm:t>
        <a:bodyPr/>
        <a:lstStyle/>
        <a:p>
          <a:endParaRPr lang="en-US"/>
        </a:p>
      </dgm:t>
    </dgm:pt>
    <dgm:pt modelId="{8119FE05-8270-D04A-99F3-8F3DF219B8F5}" type="pres">
      <dgm:prSet presAssocID="{E7AFF339-62D1-5B4B-A13D-05C9871302A4}" presName="vert2" presStyleCnt="0"/>
      <dgm:spPr/>
    </dgm:pt>
    <dgm:pt modelId="{317BF541-482F-BB42-B31C-4037DC7A5E1C}" type="pres">
      <dgm:prSet presAssocID="{E7AFF339-62D1-5B4B-A13D-05C9871302A4}" presName="thinLine2b" presStyleLbl="callout" presStyleIdx="6" presStyleCnt="8"/>
      <dgm:spPr/>
    </dgm:pt>
    <dgm:pt modelId="{FDBDB9F8-E837-BD42-9304-D76B49BE1D91}" type="pres">
      <dgm:prSet presAssocID="{E7AFF339-62D1-5B4B-A13D-05C9871302A4}" presName="vertSpace2b" presStyleCnt="0"/>
      <dgm:spPr/>
    </dgm:pt>
    <dgm:pt modelId="{644DE612-2C4F-2443-A951-73C685C72587}" type="pres">
      <dgm:prSet presAssocID="{ADFA3A85-0E86-9540-8D55-80971DE3E086}" presName="horz2" presStyleCnt="0"/>
      <dgm:spPr/>
    </dgm:pt>
    <dgm:pt modelId="{825673C6-E659-3341-A6A3-B812466A5B2A}" type="pres">
      <dgm:prSet presAssocID="{ADFA3A85-0E86-9540-8D55-80971DE3E086}" presName="horzSpace2" presStyleCnt="0"/>
      <dgm:spPr/>
    </dgm:pt>
    <dgm:pt modelId="{7FFEE11E-C9D1-4243-82C0-82C0EFF5ADB8}" type="pres">
      <dgm:prSet presAssocID="{ADFA3A85-0E86-9540-8D55-80971DE3E086}" presName="tx2" presStyleLbl="revTx" presStyleIdx="8" presStyleCnt="9"/>
      <dgm:spPr/>
      <dgm:t>
        <a:bodyPr/>
        <a:lstStyle/>
        <a:p>
          <a:endParaRPr lang="en-US"/>
        </a:p>
      </dgm:t>
    </dgm:pt>
    <dgm:pt modelId="{6042A086-30A9-C145-8B8D-CC32310FA856}" type="pres">
      <dgm:prSet presAssocID="{ADFA3A85-0E86-9540-8D55-80971DE3E086}" presName="vert2" presStyleCnt="0"/>
      <dgm:spPr/>
    </dgm:pt>
    <dgm:pt modelId="{C0BBCDFA-8BC3-C44B-8D7E-7A0A1B8832BB}" type="pres">
      <dgm:prSet presAssocID="{ADFA3A85-0E86-9540-8D55-80971DE3E086}" presName="thinLine2b" presStyleLbl="callout" presStyleIdx="7" presStyleCnt="8"/>
      <dgm:spPr/>
    </dgm:pt>
    <dgm:pt modelId="{F8E197CC-1305-BA42-A10A-D7314368CD6B}" type="pres">
      <dgm:prSet presAssocID="{ADFA3A85-0E86-9540-8D55-80971DE3E086}" presName="vertSpace2b" presStyleCnt="0"/>
      <dgm:spPr/>
    </dgm:pt>
  </dgm:ptLst>
  <dgm:cxnLst>
    <dgm:cxn modelId="{CBD5A62E-4F38-6A4E-A1AB-3B7F8B8A98D6}" type="presOf" srcId="{ADFA3A85-0E86-9540-8D55-80971DE3E086}" destId="{7FFEE11E-C9D1-4243-82C0-82C0EFF5ADB8}" srcOrd="0" destOrd="0" presId="urn:microsoft.com/office/officeart/2008/layout/LinedList"/>
    <dgm:cxn modelId="{0F83E2AB-D21B-8F45-9FD5-B3AE5714FC4A}" type="presOf" srcId="{6702DD31-B174-3B4F-AC47-C40228922B7E}" destId="{B5391B37-CAA9-674C-B726-4EF985A9CDA1}" srcOrd="0" destOrd="0" presId="urn:microsoft.com/office/officeart/2008/layout/LinedList"/>
    <dgm:cxn modelId="{C42FC032-4013-7243-83DB-4C284B033B6E}" type="presOf" srcId="{76191D4C-779D-B84B-8F21-40F430A98FEF}" destId="{53D17B44-C451-724A-B4D6-BA6D0E6EF023}" srcOrd="0" destOrd="0" presId="urn:microsoft.com/office/officeart/2008/layout/LinedList"/>
    <dgm:cxn modelId="{EBD32BE2-DF48-3F49-8C11-662D6B5CAC17}" srcId="{1CD161DF-6CC8-7545-B785-E19924962FAA}" destId="{A3D8271C-761F-4F4C-B9AF-9B79A9F1BE52}" srcOrd="5" destOrd="0" parTransId="{B60E962A-E478-B144-A48C-9922C06B6CDD}" sibTransId="{D4615D58-0B0B-2E48-A044-5C4F1000707D}"/>
    <dgm:cxn modelId="{A4922FFE-304F-F147-916C-11D37A8F839F}" srcId="{1CD161DF-6CC8-7545-B785-E19924962FAA}" destId="{AC85056F-C493-C54F-BD77-1DDA1CD2C262}" srcOrd="2" destOrd="0" parTransId="{D7B4F732-05EE-5F4F-96C2-D6C63713D7D6}" sibTransId="{29E6535F-555B-DC4A-897B-DAC213AA48D5}"/>
    <dgm:cxn modelId="{0214933D-A803-2A4F-88D5-105D9253E397}" srcId="{1CD161DF-6CC8-7545-B785-E19924962FAA}" destId="{75D7AF79-4525-9242-A81D-686720DEEECB}" srcOrd="4" destOrd="0" parTransId="{3476AFE0-68C0-3543-B4E7-3A84C3785870}" sibTransId="{79323D9B-3272-3240-B2F5-2C20AD29250C}"/>
    <dgm:cxn modelId="{FE688BEC-FF4B-2C49-A20A-B822550CAFEA}" srcId="{1CD161DF-6CC8-7545-B785-E19924962FAA}" destId="{E25CD399-BB29-8A42-8C4F-A3B06248CAF4}" srcOrd="1" destOrd="0" parTransId="{5C3C36EE-80E0-E74E-AE9B-E576AEB161C6}" sibTransId="{CD39FB9A-6010-B043-B944-BDE4821131BB}"/>
    <dgm:cxn modelId="{48A1570B-9C00-0240-BF38-F5D14EC31D8F}" type="presOf" srcId="{541B4312-4BBC-E749-B276-D9DFF0BAD9EE}" destId="{3907C526-6F5A-E94A-8D66-51B80BB8E316}" srcOrd="0" destOrd="0" presId="urn:microsoft.com/office/officeart/2008/layout/LinedList"/>
    <dgm:cxn modelId="{80017B61-639D-FD47-AE1A-65B4546A1477}" type="presOf" srcId="{AC85056F-C493-C54F-BD77-1DDA1CD2C262}" destId="{518978EB-C0E5-7445-8A5F-CDD2CF39873A}" srcOrd="0" destOrd="0" presId="urn:microsoft.com/office/officeart/2008/layout/LinedList"/>
    <dgm:cxn modelId="{E1557EC6-1308-E344-B495-FEF8D6F9E1AC}" type="presOf" srcId="{1CD161DF-6CC8-7545-B785-E19924962FAA}" destId="{268797E5-9A60-D14F-8A57-3C813AB2CA5C}" srcOrd="0" destOrd="0" presId="urn:microsoft.com/office/officeart/2008/layout/LinedList"/>
    <dgm:cxn modelId="{93E928EE-2017-4F40-914E-AD4E80447F96}" srcId="{1CD161DF-6CC8-7545-B785-E19924962FAA}" destId="{541B4312-4BBC-E749-B276-D9DFF0BAD9EE}" srcOrd="0" destOrd="0" parTransId="{CD6F8836-4BA2-CB41-8EB9-748CFDF14ECA}" sibTransId="{E526B6DF-A45D-C847-91F7-42E49A6648DD}"/>
    <dgm:cxn modelId="{0E4050D8-3D65-B44B-B57A-5A059014E376}" type="presOf" srcId="{E25CD399-BB29-8A42-8C4F-A3B06248CAF4}" destId="{11B015D7-8ACF-554A-8448-9A3224002036}" srcOrd="0" destOrd="0" presId="urn:microsoft.com/office/officeart/2008/layout/LinedList"/>
    <dgm:cxn modelId="{7B569DAF-909D-D044-BAF5-341BB9C57CCF}" srcId="{1CD161DF-6CC8-7545-B785-E19924962FAA}" destId="{E7AFF339-62D1-5B4B-A13D-05C9871302A4}" srcOrd="6" destOrd="0" parTransId="{358C5A4C-7BC1-CF4F-878E-8433B9CBAF48}" sibTransId="{07BF4291-27E8-BF4D-9823-04EA18FCE287}"/>
    <dgm:cxn modelId="{D2FA9F5B-EA49-EB4F-B11D-AB1B721BD0F3}" type="presOf" srcId="{75D7AF79-4525-9242-A81D-686720DEEECB}" destId="{21BF2B62-86A5-4049-A454-FF181FFBAD84}" srcOrd="0" destOrd="0" presId="urn:microsoft.com/office/officeart/2008/layout/LinedList"/>
    <dgm:cxn modelId="{DC12985B-A9A6-CB46-9B6F-B0E0F25B236C}" srcId="{6702DD31-B174-3B4F-AC47-C40228922B7E}" destId="{1CD161DF-6CC8-7545-B785-E19924962FAA}" srcOrd="0" destOrd="0" parTransId="{7F2BECB0-6000-CB49-B326-A8C44038551C}" sibTransId="{1B182189-BB4E-6245-9202-71082BF49E55}"/>
    <dgm:cxn modelId="{E5D8C67D-3A30-3344-9C85-967E962C9666}" srcId="{1CD161DF-6CC8-7545-B785-E19924962FAA}" destId="{76191D4C-779D-B84B-8F21-40F430A98FEF}" srcOrd="3" destOrd="0" parTransId="{B904516C-F494-9B48-86BD-457EE0924D1C}" sibTransId="{A6A71AAE-D1CE-7D43-97C1-1C420F3F5923}"/>
    <dgm:cxn modelId="{231BA8F1-53BC-DC45-B8B9-4CEA40A5A463}" type="presOf" srcId="{A3D8271C-761F-4F4C-B9AF-9B79A9F1BE52}" destId="{2CEEE4CC-2056-144F-8945-463492479D26}" srcOrd="0" destOrd="0" presId="urn:microsoft.com/office/officeart/2008/layout/LinedList"/>
    <dgm:cxn modelId="{B08221BB-BEE0-A44E-B3E0-E42E19DE7D04}" srcId="{1CD161DF-6CC8-7545-B785-E19924962FAA}" destId="{ADFA3A85-0E86-9540-8D55-80971DE3E086}" srcOrd="7" destOrd="0" parTransId="{4A70A63F-F8BF-DA44-8DE5-A0918B6FCB3B}" sibTransId="{80F2C20F-DEA6-CD40-B402-43AE15EE37A6}"/>
    <dgm:cxn modelId="{9CDEE75A-DC4E-144A-BB59-1A791C457501}" type="presOf" srcId="{E7AFF339-62D1-5B4B-A13D-05C9871302A4}" destId="{B398C35F-6904-5544-9C78-743E690D5BE2}" srcOrd="0" destOrd="0" presId="urn:microsoft.com/office/officeart/2008/layout/LinedList"/>
    <dgm:cxn modelId="{0E68ADEA-2854-174A-9137-DB54FC717DA6}" type="presParOf" srcId="{B5391B37-CAA9-674C-B726-4EF985A9CDA1}" destId="{0558CC8B-3C96-7A4D-A15D-607E347D70E2}" srcOrd="0" destOrd="0" presId="urn:microsoft.com/office/officeart/2008/layout/LinedList"/>
    <dgm:cxn modelId="{0A896E8D-4F2E-834F-B533-E69EEDC11FCB}" type="presParOf" srcId="{B5391B37-CAA9-674C-B726-4EF985A9CDA1}" destId="{84616DCE-6908-9E44-B393-60B1180B7DAD}" srcOrd="1" destOrd="0" presId="urn:microsoft.com/office/officeart/2008/layout/LinedList"/>
    <dgm:cxn modelId="{10FDBD8D-84EE-964C-8A45-2FE0892E6428}" type="presParOf" srcId="{84616DCE-6908-9E44-B393-60B1180B7DAD}" destId="{268797E5-9A60-D14F-8A57-3C813AB2CA5C}" srcOrd="0" destOrd="0" presId="urn:microsoft.com/office/officeart/2008/layout/LinedList"/>
    <dgm:cxn modelId="{E769FE93-8D83-304F-893E-D950CB24A828}" type="presParOf" srcId="{84616DCE-6908-9E44-B393-60B1180B7DAD}" destId="{2BF6FDC2-7DF6-D241-BAF6-9A43F6915508}" srcOrd="1" destOrd="0" presId="urn:microsoft.com/office/officeart/2008/layout/LinedList"/>
    <dgm:cxn modelId="{F2B5C6C5-E870-0740-B9F4-E56ED013C094}" type="presParOf" srcId="{2BF6FDC2-7DF6-D241-BAF6-9A43F6915508}" destId="{472EBF9E-2FEB-5A41-B147-C23D50B222CC}" srcOrd="0" destOrd="0" presId="urn:microsoft.com/office/officeart/2008/layout/LinedList"/>
    <dgm:cxn modelId="{C653A4EE-4A54-294C-A26D-59E27F2ECA0F}" type="presParOf" srcId="{2BF6FDC2-7DF6-D241-BAF6-9A43F6915508}" destId="{9999357D-0B83-014D-A2E9-66681DAD9CAD}" srcOrd="1" destOrd="0" presId="urn:microsoft.com/office/officeart/2008/layout/LinedList"/>
    <dgm:cxn modelId="{D2FD2FAD-8A2A-B34E-B36E-0ACD91119F05}" type="presParOf" srcId="{9999357D-0B83-014D-A2E9-66681DAD9CAD}" destId="{466B2338-E724-E646-9193-D51AE3579380}" srcOrd="0" destOrd="0" presId="urn:microsoft.com/office/officeart/2008/layout/LinedList"/>
    <dgm:cxn modelId="{204F81B2-8415-504F-8FFE-8DBC49798386}" type="presParOf" srcId="{9999357D-0B83-014D-A2E9-66681DAD9CAD}" destId="{3907C526-6F5A-E94A-8D66-51B80BB8E316}" srcOrd="1" destOrd="0" presId="urn:microsoft.com/office/officeart/2008/layout/LinedList"/>
    <dgm:cxn modelId="{FE4E0497-56FB-A04D-8227-9E180D7FCC70}" type="presParOf" srcId="{9999357D-0B83-014D-A2E9-66681DAD9CAD}" destId="{F8481153-928A-E94D-AA86-95AA61102227}" srcOrd="2" destOrd="0" presId="urn:microsoft.com/office/officeart/2008/layout/LinedList"/>
    <dgm:cxn modelId="{BF066BD8-D78D-884A-962A-EA7FBB7F086A}" type="presParOf" srcId="{2BF6FDC2-7DF6-D241-BAF6-9A43F6915508}" destId="{B82C948E-9676-474B-BEEA-91E5E6918C2E}" srcOrd="2" destOrd="0" presId="urn:microsoft.com/office/officeart/2008/layout/LinedList"/>
    <dgm:cxn modelId="{43F8993A-438D-6F4B-980C-FEE001A480A7}" type="presParOf" srcId="{2BF6FDC2-7DF6-D241-BAF6-9A43F6915508}" destId="{D8E6BC08-76E0-FA46-A4CF-4930B64D294F}" srcOrd="3" destOrd="0" presId="urn:microsoft.com/office/officeart/2008/layout/LinedList"/>
    <dgm:cxn modelId="{F1E3D52F-5B3F-0E4D-84C0-FAB61109DD21}" type="presParOf" srcId="{2BF6FDC2-7DF6-D241-BAF6-9A43F6915508}" destId="{E1079BFD-4745-7240-8E24-7703ECD42C36}" srcOrd="4" destOrd="0" presId="urn:microsoft.com/office/officeart/2008/layout/LinedList"/>
    <dgm:cxn modelId="{E55C9AD6-B5EA-A142-8125-CF69D4FAF2D2}" type="presParOf" srcId="{E1079BFD-4745-7240-8E24-7703ECD42C36}" destId="{E1D1EC2B-8747-4A44-8A7E-4B8E696ECBEE}" srcOrd="0" destOrd="0" presId="urn:microsoft.com/office/officeart/2008/layout/LinedList"/>
    <dgm:cxn modelId="{C2D57BF6-D9BC-3446-B413-7299B92A69C7}" type="presParOf" srcId="{E1079BFD-4745-7240-8E24-7703ECD42C36}" destId="{11B015D7-8ACF-554A-8448-9A3224002036}" srcOrd="1" destOrd="0" presId="urn:microsoft.com/office/officeart/2008/layout/LinedList"/>
    <dgm:cxn modelId="{B01C58FC-9C63-4942-91B3-E009D9093881}" type="presParOf" srcId="{E1079BFD-4745-7240-8E24-7703ECD42C36}" destId="{FB8B9960-5D2D-F041-8D85-1F7741A66B22}" srcOrd="2" destOrd="0" presId="urn:microsoft.com/office/officeart/2008/layout/LinedList"/>
    <dgm:cxn modelId="{071679CD-086B-1B42-BD28-668155652627}" type="presParOf" srcId="{2BF6FDC2-7DF6-D241-BAF6-9A43F6915508}" destId="{70D124F3-04E4-A943-86D9-037799D2A49B}" srcOrd="5" destOrd="0" presId="urn:microsoft.com/office/officeart/2008/layout/LinedList"/>
    <dgm:cxn modelId="{3435CBEF-DF9E-134E-B0F8-89BBD24D204A}" type="presParOf" srcId="{2BF6FDC2-7DF6-D241-BAF6-9A43F6915508}" destId="{555B06BD-8B3C-D84B-9E04-441C41564B4D}" srcOrd="6" destOrd="0" presId="urn:microsoft.com/office/officeart/2008/layout/LinedList"/>
    <dgm:cxn modelId="{A6BC245E-5964-D041-BF40-1BE5952F1932}" type="presParOf" srcId="{2BF6FDC2-7DF6-D241-BAF6-9A43F6915508}" destId="{2864AC8D-F6FD-5F4E-8A5C-AF6FAA071760}" srcOrd="7" destOrd="0" presId="urn:microsoft.com/office/officeart/2008/layout/LinedList"/>
    <dgm:cxn modelId="{5B326F9B-137E-6A49-8D51-EF5E70EAB682}" type="presParOf" srcId="{2864AC8D-F6FD-5F4E-8A5C-AF6FAA071760}" destId="{B68469E5-0E31-9142-86E6-404A6ECC03E4}" srcOrd="0" destOrd="0" presId="urn:microsoft.com/office/officeart/2008/layout/LinedList"/>
    <dgm:cxn modelId="{38FA11DC-D425-9A41-894B-96C5FE07212F}" type="presParOf" srcId="{2864AC8D-F6FD-5F4E-8A5C-AF6FAA071760}" destId="{518978EB-C0E5-7445-8A5F-CDD2CF39873A}" srcOrd="1" destOrd="0" presId="urn:microsoft.com/office/officeart/2008/layout/LinedList"/>
    <dgm:cxn modelId="{4B823FAA-612C-534C-A092-F64283467302}" type="presParOf" srcId="{2864AC8D-F6FD-5F4E-8A5C-AF6FAA071760}" destId="{74974EFD-826B-C246-93C5-06F92783231C}" srcOrd="2" destOrd="0" presId="urn:microsoft.com/office/officeart/2008/layout/LinedList"/>
    <dgm:cxn modelId="{FC0671C9-B403-A946-B7C3-3F704A33B00E}" type="presParOf" srcId="{2BF6FDC2-7DF6-D241-BAF6-9A43F6915508}" destId="{430BD32F-CFEE-344A-AAE2-01CA714A0D4C}" srcOrd="8" destOrd="0" presId="urn:microsoft.com/office/officeart/2008/layout/LinedList"/>
    <dgm:cxn modelId="{3400F190-C25D-B44B-AB46-ED02F7113F70}" type="presParOf" srcId="{2BF6FDC2-7DF6-D241-BAF6-9A43F6915508}" destId="{D2DEF028-1E33-4548-9638-D56FD2A9B61B}" srcOrd="9" destOrd="0" presId="urn:microsoft.com/office/officeart/2008/layout/LinedList"/>
    <dgm:cxn modelId="{39A55BC5-BE5E-F04A-A065-485F24A56CA0}" type="presParOf" srcId="{2BF6FDC2-7DF6-D241-BAF6-9A43F6915508}" destId="{67D83638-B61E-8048-BC40-F9EA4ABFB0A3}" srcOrd="10" destOrd="0" presId="urn:microsoft.com/office/officeart/2008/layout/LinedList"/>
    <dgm:cxn modelId="{1141CA73-FEE5-0A48-802D-5B3C7ACFE34A}" type="presParOf" srcId="{67D83638-B61E-8048-BC40-F9EA4ABFB0A3}" destId="{BC5860EB-332F-7248-9D79-67F99F585AC5}" srcOrd="0" destOrd="0" presId="urn:microsoft.com/office/officeart/2008/layout/LinedList"/>
    <dgm:cxn modelId="{25E86479-8150-2F4B-AE95-F7D933757AFB}" type="presParOf" srcId="{67D83638-B61E-8048-BC40-F9EA4ABFB0A3}" destId="{53D17B44-C451-724A-B4D6-BA6D0E6EF023}" srcOrd="1" destOrd="0" presId="urn:microsoft.com/office/officeart/2008/layout/LinedList"/>
    <dgm:cxn modelId="{AFD293B4-83C3-D441-B829-2BF33EDE704D}" type="presParOf" srcId="{67D83638-B61E-8048-BC40-F9EA4ABFB0A3}" destId="{C87ADA79-C3D7-3B44-BEA4-01634FA17A48}" srcOrd="2" destOrd="0" presId="urn:microsoft.com/office/officeart/2008/layout/LinedList"/>
    <dgm:cxn modelId="{B6596867-F9F2-714A-970F-0BA53F303222}" type="presParOf" srcId="{2BF6FDC2-7DF6-D241-BAF6-9A43F6915508}" destId="{40058CA0-750C-8241-BEE8-1440CB9585D6}" srcOrd="11" destOrd="0" presId="urn:microsoft.com/office/officeart/2008/layout/LinedList"/>
    <dgm:cxn modelId="{A80E65C8-7E9D-D04F-8E6A-C00469D469B6}" type="presParOf" srcId="{2BF6FDC2-7DF6-D241-BAF6-9A43F6915508}" destId="{1D66F61F-7588-8146-963E-1FC69AB218C0}" srcOrd="12" destOrd="0" presId="urn:microsoft.com/office/officeart/2008/layout/LinedList"/>
    <dgm:cxn modelId="{CDED0D0B-9496-284F-A71B-D9DA5931EB05}" type="presParOf" srcId="{2BF6FDC2-7DF6-D241-BAF6-9A43F6915508}" destId="{3E907007-708A-DD42-B44C-B3D5EE43E1F1}" srcOrd="13" destOrd="0" presId="urn:microsoft.com/office/officeart/2008/layout/LinedList"/>
    <dgm:cxn modelId="{199F2592-756A-AB40-B4C5-57306FA92124}" type="presParOf" srcId="{3E907007-708A-DD42-B44C-B3D5EE43E1F1}" destId="{737ED0E9-DBFF-D44E-94E1-BAFE58D69F96}" srcOrd="0" destOrd="0" presId="urn:microsoft.com/office/officeart/2008/layout/LinedList"/>
    <dgm:cxn modelId="{3916779D-D8DB-2E46-925B-B8FD2777D5BC}" type="presParOf" srcId="{3E907007-708A-DD42-B44C-B3D5EE43E1F1}" destId="{21BF2B62-86A5-4049-A454-FF181FFBAD84}" srcOrd="1" destOrd="0" presId="urn:microsoft.com/office/officeart/2008/layout/LinedList"/>
    <dgm:cxn modelId="{A48397FC-FDCD-A041-9575-7E97DADBC583}" type="presParOf" srcId="{3E907007-708A-DD42-B44C-B3D5EE43E1F1}" destId="{8D1B40A8-BA7E-2D45-AEDF-BA9ABAA0B019}" srcOrd="2" destOrd="0" presId="urn:microsoft.com/office/officeart/2008/layout/LinedList"/>
    <dgm:cxn modelId="{77BA006F-64E9-304C-B954-AFE459D4FD67}" type="presParOf" srcId="{2BF6FDC2-7DF6-D241-BAF6-9A43F6915508}" destId="{60516A8F-97AB-944B-90D5-46E2C68F027D}" srcOrd="14" destOrd="0" presId="urn:microsoft.com/office/officeart/2008/layout/LinedList"/>
    <dgm:cxn modelId="{7EEBA6A8-60D2-6246-AAE7-71EE7DE4E485}" type="presParOf" srcId="{2BF6FDC2-7DF6-D241-BAF6-9A43F6915508}" destId="{D7206DB3-EBDF-344E-9FE3-C9CB370210CC}" srcOrd="15" destOrd="0" presId="urn:microsoft.com/office/officeart/2008/layout/LinedList"/>
    <dgm:cxn modelId="{66263DB7-50C8-9C43-A9E6-F3A6DD9ED516}" type="presParOf" srcId="{2BF6FDC2-7DF6-D241-BAF6-9A43F6915508}" destId="{1462D055-EF84-B84C-81D5-3A456F9FA093}" srcOrd="16" destOrd="0" presId="urn:microsoft.com/office/officeart/2008/layout/LinedList"/>
    <dgm:cxn modelId="{E4AA0DC3-5382-6245-8D2D-32842035CC0B}" type="presParOf" srcId="{1462D055-EF84-B84C-81D5-3A456F9FA093}" destId="{58DD9565-8258-1B4D-B0D6-FC4F7F86C923}" srcOrd="0" destOrd="0" presId="urn:microsoft.com/office/officeart/2008/layout/LinedList"/>
    <dgm:cxn modelId="{5841711D-96E9-D94E-85EC-0975B23D656C}" type="presParOf" srcId="{1462D055-EF84-B84C-81D5-3A456F9FA093}" destId="{2CEEE4CC-2056-144F-8945-463492479D26}" srcOrd="1" destOrd="0" presId="urn:microsoft.com/office/officeart/2008/layout/LinedList"/>
    <dgm:cxn modelId="{06B530FD-CF05-0946-8926-A0613000B349}" type="presParOf" srcId="{1462D055-EF84-B84C-81D5-3A456F9FA093}" destId="{F28CA9A5-002B-3248-866E-C63BE79C5265}" srcOrd="2" destOrd="0" presId="urn:microsoft.com/office/officeart/2008/layout/LinedList"/>
    <dgm:cxn modelId="{A1E2828B-EDE3-3A44-B026-2C8632586AD9}" type="presParOf" srcId="{2BF6FDC2-7DF6-D241-BAF6-9A43F6915508}" destId="{E089C66B-2276-024D-AC25-EE817B033561}" srcOrd="17" destOrd="0" presId="urn:microsoft.com/office/officeart/2008/layout/LinedList"/>
    <dgm:cxn modelId="{65C26F01-6BD0-3645-832D-E3C978BF0EEC}" type="presParOf" srcId="{2BF6FDC2-7DF6-D241-BAF6-9A43F6915508}" destId="{5070EFB1-E665-814E-A6AD-C4DDAC476F86}" srcOrd="18" destOrd="0" presId="urn:microsoft.com/office/officeart/2008/layout/LinedList"/>
    <dgm:cxn modelId="{ABA1A542-437D-6C41-AE5A-B687BF312736}" type="presParOf" srcId="{2BF6FDC2-7DF6-D241-BAF6-9A43F6915508}" destId="{163A242F-8160-544A-B8B4-3CE810D60280}" srcOrd="19" destOrd="0" presId="urn:microsoft.com/office/officeart/2008/layout/LinedList"/>
    <dgm:cxn modelId="{986D5484-5373-3747-AE27-D81B12DF2B2E}" type="presParOf" srcId="{163A242F-8160-544A-B8B4-3CE810D60280}" destId="{4F26D39E-8598-6744-ADD9-0778CAA3C0DB}" srcOrd="0" destOrd="0" presId="urn:microsoft.com/office/officeart/2008/layout/LinedList"/>
    <dgm:cxn modelId="{31762CB4-08FC-D34D-B247-657416F9F50D}" type="presParOf" srcId="{163A242F-8160-544A-B8B4-3CE810D60280}" destId="{B398C35F-6904-5544-9C78-743E690D5BE2}" srcOrd="1" destOrd="0" presId="urn:microsoft.com/office/officeart/2008/layout/LinedList"/>
    <dgm:cxn modelId="{505CC1D0-BB27-D343-B084-C4E45668F3E6}" type="presParOf" srcId="{163A242F-8160-544A-B8B4-3CE810D60280}" destId="{8119FE05-8270-D04A-99F3-8F3DF219B8F5}" srcOrd="2" destOrd="0" presId="urn:microsoft.com/office/officeart/2008/layout/LinedList"/>
    <dgm:cxn modelId="{FBFC8B2F-FE21-A246-B863-97FEC7D14828}" type="presParOf" srcId="{2BF6FDC2-7DF6-D241-BAF6-9A43F6915508}" destId="{317BF541-482F-BB42-B31C-4037DC7A5E1C}" srcOrd="20" destOrd="0" presId="urn:microsoft.com/office/officeart/2008/layout/LinedList"/>
    <dgm:cxn modelId="{28EE171C-01CC-BC4E-AE48-8D005CFBEC98}" type="presParOf" srcId="{2BF6FDC2-7DF6-D241-BAF6-9A43F6915508}" destId="{FDBDB9F8-E837-BD42-9304-D76B49BE1D91}" srcOrd="21" destOrd="0" presId="urn:microsoft.com/office/officeart/2008/layout/LinedList"/>
    <dgm:cxn modelId="{18DCB9BD-E469-9B4E-B981-7B4AF9310181}" type="presParOf" srcId="{2BF6FDC2-7DF6-D241-BAF6-9A43F6915508}" destId="{644DE612-2C4F-2443-A951-73C685C72587}" srcOrd="22" destOrd="0" presId="urn:microsoft.com/office/officeart/2008/layout/LinedList"/>
    <dgm:cxn modelId="{16BE2B70-03F9-4349-B78B-C4C5A07C800A}" type="presParOf" srcId="{644DE612-2C4F-2443-A951-73C685C72587}" destId="{825673C6-E659-3341-A6A3-B812466A5B2A}" srcOrd="0" destOrd="0" presId="urn:microsoft.com/office/officeart/2008/layout/LinedList"/>
    <dgm:cxn modelId="{427DBFF9-EB11-074A-9637-2EAB8D2F3C08}" type="presParOf" srcId="{644DE612-2C4F-2443-A951-73C685C72587}" destId="{7FFEE11E-C9D1-4243-82C0-82C0EFF5ADB8}" srcOrd="1" destOrd="0" presId="urn:microsoft.com/office/officeart/2008/layout/LinedList"/>
    <dgm:cxn modelId="{3C3FCC36-F878-4A48-95CE-C860878E7BE9}" type="presParOf" srcId="{644DE612-2C4F-2443-A951-73C685C72587}" destId="{6042A086-30A9-C145-8B8D-CC32310FA856}" srcOrd="2" destOrd="0" presId="urn:microsoft.com/office/officeart/2008/layout/LinedList"/>
    <dgm:cxn modelId="{BA88E151-39AF-CA4C-9A7F-2DA5592282C1}" type="presParOf" srcId="{2BF6FDC2-7DF6-D241-BAF6-9A43F6915508}" destId="{C0BBCDFA-8BC3-C44B-8D7E-7A0A1B8832BB}" srcOrd="23" destOrd="0" presId="urn:microsoft.com/office/officeart/2008/layout/LinedList"/>
    <dgm:cxn modelId="{E934F22D-77DD-E041-A02C-B4986B10CD13}" type="presParOf" srcId="{2BF6FDC2-7DF6-D241-BAF6-9A43F6915508}" destId="{F8E197CC-1305-BA42-A10A-D7314368CD6B}" srcOrd="24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7098BAE-DA2B-3D4C-9E63-8A02399ADF5E}">
      <dsp:nvSpPr>
        <dsp:cNvPr id="0" name=""/>
        <dsp:cNvSpPr/>
      </dsp:nvSpPr>
      <dsp:spPr>
        <a:xfrm>
          <a:off x="5019571" y="1424330"/>
          <a:ext cx="238228" cy="1043665"/>
        </a:xfrm>
        <a:custGeom>
          <a:avLst/>
          <a:gdLst/>
          <a:ahLst/>
          <a:cxnLst/>
          <a:rect l="0" t="0" r="0" b="0"/>
          <a:pathLst>
            <a:path>
              <a:moveTo>
                <a:pt x="238228" y="0"/>
              </a:moveTo>
              <a:lnTo>
                <a:pt x="238228" y="1043665"/>
              </a:lnTo>
              <a:lnTo>
                <a:pt x="0" y="1043665"/>
              </a:lnTo>
            </a:path>
          </a:pathLst>
        </a:custGeom>
        <a:noFill/>
        <a:ln w="63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818334C-773F-7145-A3B8-EBB830D4F7BC}">
      <dsp:nvSpPr>
        <dsp:cNvPr id="0" name=""/>
        <dsp:cNvSpPr/>
      </dsp:nvSpPr>
      <dsp:spPr>
        <a:xfrm>
          <a:off x="5257800" y="1424330"/>
          <a:ext cx="4117941" cy="208733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49103"/>
              </a:lnTo>
              <a:lnTo>
                <a:pt x="4117941" y="1849103"/>
              </a:lnTo>
              <a:lnTo>
                <a:pt x="4117941" y="2087331"/>
              </a:lnTo>
            </a:path>
          </a:pathLst>
        </a:custGeom>
        <a:noFill/>
        <a:ln w="63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1341172-29AA-0E45-95C0-1B3117DE9BD7}">
      <dsp:nvSpPr>
        <dsp:cNvPr id="0" name=""/>
        <dsp:cNvSpPr/>
      </dsp:nvSpPr>
      <dsp:spPr>
        <a:xfrm>
          <a:off x="5257800" y="1424330"/>
          <a:ext cx="1372647" cy="208733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49103"/>
              </a:lnTo>
              <a:lnTo>
                <a:pt x="1372647" y="1849103"/>
              </a:lnTo>
              <a:lnTo>
                <a:pt x="1372647" y="2087331"/>
              </a:lnTo>
            </a:path>
          </a:pathLst>
        </a:custGeom>
        <a:noFill/>
        <a:ln w="63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67DBA83-F4EC-A443-A85A-2A3F5AFA07FE}">
      <dsp:nvSpPr>
        <dsp:cNvPr id="0" name=""/>
        <dsp:cNvSpPr/>
      </dsp:nvSpPr>
      <dsp:spPr>
        <a:xfrm>
          <a:off x="3885152" y="1424330"/>
          <a:ext cx="1372647" cy="2087331"/>
        </a:xfrm>
        <a:custGeom>
          <a:avLst/>
          <a:gdLst/>
          <a:ahLst/>
          <a:cxnLst/>
          <a:rect l="0" t="0" r="0" b="0"/>
          <a:pathLst>
            <a:path>
              <a:moveTo>
                <a:pt x="1372647" y="0"/>
              </a:moveTo>
              <a:lnTo>
                <a:pt x="1372647" y="1849103"/>
              </a:lnTo>
              <a:lnTo>
                <a:pt x="0" y="1849103"/>
              </a:lnTo>
              <a:lnTo>
                <a:pt x="0" y="2087331"/>
              </a:lnTo>
            </a:path>
          </a:pathLst>
        </a:custGeom>
        <a:noFill/>
        <a:ln w="63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B5F7665-F938-FF4E-AAC7-CCF352C0E360}">
      <dsp:nvSpPr>
        <dsp:cNvPr id="0" name=""/>
        <dsp:cNvSpPr/>
      </dsp:nvSpPr>
      <dsp:spPr>
        <a:xfrm>
          <a:off x="1139858" y="1424330"/>
          <a:ext cx="4117941" cy="2087331"/>
        </a:xfrm>
        <a:custGeom>
          <a:avLst/>
          <a:gdLst/>
          <a:ahLst/>
          <a:cxnLst/>
          <a:rect l="0" t="0" r="0" b="0"/>
          <a:pathLst>
            <a:path>
              <a:moveTo>
                <a:pt x="4117941" y="0"/>
              </a:moveTo>
              <a:lnTo>
                <a:pt x="4117941" y="1849103"/>
              </a:lnTo>
              <a:lnTo>
                <a:pt x="0" y="1849103"/>
              </a:lnTo>
              <a:lnTo>
                <a:pt x="0" y="2087331"/>
              </a:lnTo>
            </a:path>
          </a:pathLst>
        </a:custGeom>
        <a:noFill/>
        <a:ln w="63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37BE684-0A82-8E45-A354-2626C12A02DE}">
      <dsp:nvSpPr>
        <dsp:cNvPr id="0" name=""/>
        <dsp:cNvSpPr/>
      </dsp:nvSpPr>
      <dsp:spPr>
        <a:xfrm>
          <a:off x="4123380" y="289911"/>
          <a:ext cx="2268838" cy="1134419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PSAV 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(Co-Chairs: MARD Minister </a:t>
          </a:r>
          <a:r>
            <a:rPr lang="en-US" sz="1600" kern="1200" smtClean="0"/>
            <a:t>and  GM </a:t>
          </a:r>
          <a:r>
            <a:rPr lang="en-US" sz="1600" kern="1200" dirty="0" err="1" smtClean="0"/>
            <a:t>Yara</a:t>
          </a:r>
          <a:r>
            <a:rPr lang="en-US" sz="1600" kern="1200" dirty="0" smtClean="0"/>
            <a:t> VN)</a:t>
          </a:r>
          <a:endParaRPr lang="en-US" sz="1600" kern="1200" dirty="0"/>
        </a:p>
      </dsp:txBody>
      <dsp:txXfrm>
        <a:off x="4123380" y="289911"/>
        <a:ext cx="2268838" cy="1134419"/>
      </dsp:txXfrm>
    </dsp:sp>
    <dsp:sp modelId="{0C18D344-1601-4C41-98A9-AE000298E3AB}">
      <dsp:nvSpPr>
        <dsp:cNvPr id="0" name=""/>
        <dsp:cNvSpPr/>
      </dsp:nvSpPr>
      <dsp:spPr>
        <a:xfrm>
          <a:off x="5439" y="3511661"/>
          <a:ext cx="2268838" cy="1134419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000" kern="1200" dirty="0" smtClean="0"/>
            <a:t>PPP TF</a:t>
          </a:r>
          <a:endParaRPr lang="en-US" sz="4000" kern="1200" dirty="0"/>
        </a:p>
      </dsp:txBody>
      <dsp:txXfrm>
        <a:off x="5439" y="3511661"/>
        <a:ext cx="2268838" cy="1134419"/>
      </dsp:txXfrm>
    </dsp:sp>
    <dsp:sp modelId="{38AC28A4-72EE-E040-9DC4-16E89C4C4AFB}">
      <dsp:nvSpPr>
        <dsp:cNvPr id="0" name=""/>
        <dsp:cNvSpPr/>
      </dsp:nvSpPr>
      <dsp:spPr>
        <a:xfrm>
          <a:off x="2750733" y="3511661"/>
          <a:ext cx="2268838" cy="1134419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000" kern="1200" dirty="0" smtClean="0"/>
            <a:t>PPP TF</a:t>
          </a:r>
          <a:endParaRPr lang="en-US" sz="4000" kern="1200" dirty="0"/>
        </a:p>
      </dsp:txBody>
      <dsp:txXfrm>
        <a:off x="2750733" y="3511661"/>
        <a:ext cx="2268838" cy="1134419"/>
      </dsp:txXfrm>
    </dsp:sp>
    <dsp:sp modelId="{C0D6B545-ADE4-9240-B151-DCB830A3C60E}">
      <dsp:nvSpPr>
        <dsp:cNvPr id="0" name=""/>
        <dsp:cNvSpPr/>
      </dsp:nvSpPr>
      <dsp:spPr>
        <a:xfrm>
          <a:off x="5496028" y="3511661"/>
          <a:ext cx="2268838" cy="1134419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000" kern="1200" dirty="0" smtClean="0"/>
            <a:t>PPP TF</a:t>
          </a:r>
          <a:endParaRPr lang="en-US" sz="4000" kern="1200" dirty="0"/>
        </a:p>
      </dsp:txBody>
      <dsp:txXfrm>
        <a:off x="5496028" y="3511661"/>
        <a:ext cx="2268838" cy="1134419"/>
      </dsp:txXfrm>
    </dsp:sp>
    <dsp:sp modelId="{08A2EED4-EB19-8945-BD99-B59A4A511C53}">
      <dsp:nvSpPr>
        <dsp:cNvPr id="0" name=""/>
        <dsp:cNvSpPr/>
      </dsp:nvSpPr>
      <dsp:spPr>
        <a:xfrm>
          <a:off x="8241322" y="3511661"/>
          <a:ext cx="2268838" cy="1134419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000" kern="1200" dirty="0" smtClean="0"/>
            <a:t>...</a:t>
          </a:r>
          <a:endParaRPr lang="en-US" sz="4000" kern="1200" dirty="0"/>
        </a:p>
      </dsp:txBody>
      <dsp:txXfrm>
        <a:off x="8241322" y="3511661"/>
        <a:ext cx="2268838" cy="1134419"/>
      </dsp:txXfrm>
    </dsp:sp>
    <dsp:sp modelId="{1167B05C-584A-004F-B290-3284C599AA7C}">
      <dsp:nvSpPr>
        <dsp:cNvPr id="0" name=""/>
        <dsp:cNvSpPr/>
      </dsp:nvSpPr>
      <dsp:spPr>
        <a:xfrm>
          <a:off x="2750733" y="1900786"/>
          <a:ext cx="2268838" cy="1134419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PSAV Secretariat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(DG of ICD)</a:t>
          </a:r>
          <a:endParaRPr lang="en-US" sz="2400" kern="1200" dirty="0"/>
        </a:p>
      </dsp:txBody>
      <dsp:txXfrm>
        <a:off x="2750733" y="1900786"/>
        <a:ext cx="2268838" cy="113441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558CC8B-3C96-7A4D-A15D-607E347D70E2}">
      <dsp:nvSpPr>
        <dsp:cNvPr id="0" name=""/>
        <dsp:cNvSpPr/>
      </dsp:nvSpPr>
      <dsp:spPr>
        <a:xfrm>
          <a:off x="0" y="0"/>
          <a:ext cx="10515600" cy="0"/>
        </a:xfrm>
        <a:prstGeom prst="lin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68797E5-9A60-D14F-8A57-3C813AB2CA5C}">
      <dsp:nvSpPr>
        <dsp:cNvPr id="0" name=""/>
        <dsp:cNvSpPr/>
      </dsp:nvSpPr>
      <dsp:spPr>
        <a:xfrm>
          <a:off x="0" y="0"/>
          <a:ext cx="2103120" cy="615587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b="1" kern="1200" dirty="0" smtClean="0">
              <a:solidFill>
                <a:srgbClr val="0070C0"/>
              </a:solidFill>
            </a:rPr>
            <a:t>PSAV Secretariat</a:t>
          </a:r>
          <a:endParaRPr lang="en-US" sz="3200" b="1" kern="1200" dirty="0">
            <a:solidFill>
              <a:srgbClr val="0070C0"/>
            </a:solidFill>
          </a:endParaRPr>
        </a:p>
      </dsp:txBody>
      <dsp:txXfrm>
        <a:off x="0" y="0"/>
        <a:ext cx="2103120" cy="6155871"/>
      </dsp:txXfrm>
    </dsp:sp>
    <dsp:sp modelId="{3907C526-6F5A-E94A-8D66-51B80BB8E316}">
      <dsp:nvSpPr>
        <dsp:cNvPr id="0" name=""/>
        <dsp:cNvSpPr/>
      </dsp:nvSpPr>
      <dsp:spPr>
        <a:xfrm>
          <a:off x="2260854" y="36407"/>
          <a:ext cx="8254746" cy="72815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solidFill>
                <a:srgbClr val="0070C0"/>
              </a:solidFill>
            </a:rPr>
            <a:t>1. PPP on Coffee (Nestle + Crop Production Department)</a:t>
          </a:r>
          <a:endParaRPr lang="en-US" sz="2000" b="1" kern="1200" dirty="0">
            <a:solidFill>
              <a:srgbClr val="0070C0"/>
            </a:solidFill>
          </a:endParaRPr>
        </a:p>
      </dsp:txBody>
      <dsp:txXfrm>
        <a:off x="2260854" y="36407"/>
        <a:ext cx="8254746" cy="728154"/>
      </dsp:txXfrm>
    </dsp:sp>
    <dsp:sp modelId="{B82C948E-9676-474B-BEEA-91E5E6918C2E}">
      <dsp:nvSpPr>
        <dsp:cNvPr id="0" name=""/>
        <dsp:cNvSpPr/>
      </dsp:nvSpPr>
      <dsp:spPr>
        <a:xfrm>
          <a:off x="2103120" y="764561"/>
          <a:ext cx="841248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11B015D7-8ACF-554A-8448-9A3224002036}">
      <dsp:nvSpPr>
        <dsp:cNvPr id="0" name=""/>
        <dsp:cNvSpPr/>
      </dsp:nvSpPr>
      <dsp:spPr>
        <a:xfrm>
          <a:off x="2260854" y="800969"/>
          <a:ext cx="8254746" cy="72815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solidFill>
                <a:srgbClr val="0070C0"/>
              </a:solidFill>
            </a:rPr>
            <a:t>2. PPP TF on Tea (Unilever / Tea Association + CPD)</a:t>
          </a:r>
          <a:endParaRPr lang="en-US" sz="2000" b="1" kern="1200" dirty="0">
            <a:solidFill>
              <a:srgbClr val="0070C0"/>
            </a:solidFill>
          </a:endParaRPr>
        </a:p>
      </dsp:txBody>
      <dsp:txXfrm>
        <a:off x="2260854" y="800969"/>
        <a:ext cx="8254746" cy="728154"/>
      </dsp:txXfrm>
    </dsp:sp>
    <dsp:sp modelId="{70D124F3-04E4-A943-86D9-037799D2A49B}">
      <dsp:nvSpPr>
        <dsp:cNvPr id="0" name=""/>
        <dsp:cNvSpPr/>
      </dsp:nvSpPr>
      <dsp:spPr>
        <a:xfrm>
          <a:off x="2103120" y="1529123"/>
          <a:ext cx="841248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518978EB-C0E5-7445-8A5F-CDD2CF39873A}">
      <dsp:nvSpPr>
        <dsp:cNvPr id="0" name=""/>
        <dsp:cNvSpPr/>
      </dsp:nvSpPr>
      <dsp:spPr>
        <a:xfrm>
          <a:off x="2260854" y="1565531"/>
          <a:ext cx="8254746" cy="72815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solidFill>
                <a:srgbClr val="0070C0"/>
              </a:solidFill>
            </a:rPr>
            <a:t>3. PPP on Vegetable (PepsiCo/ Syngenta/ Bungee + CPD)</a:t>
          </a:r>
          <a:endParaRPr lang="en-US" sz="2000" b="1" kern="1200" dirty="0">
            <a:solidFill>
              <a:srgbClr val="0070C0"/>
            </a:solidFill>
          </a:endParaRPr>
        </a:p>
      </dsp:txBody>
      <dsp:txXfrm>
        <a:off x="2260854" y="1565531"/>
        <a:ext cx="8254746" cy="728154"/>
      </dsp:txXfrm>
    </dsp:sp>
    <dsp:sp modelId="{430BD32F-CFEE-344A-AAE2-01CA714A0D4C}">
      <dsp:nvSpPr>
        <dsp:cNvPr id="0" name=""/>
        <dsp:cNvSpPr/>
      </dsp:nvSpPr>
      <dsp:spPr>
        <a:xfrm>
          <a:off x="2103120" y="2293685"/>
          <a:ext cx="841248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53D17B44-C451-724A-B4D6-BA6D0E6EF023}">
      <dsp:nvSpPr>
        <dsp:cNvPr id="0" name=""/>
        <dsp:cNvSpPr/>
      </dsp:nvSpPr>
      <dsp:spPr>
        <a:xfrm>
          <a:off x="2260854" y="2330093"/>
          <a:ext cx="8254746" cy="72815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solidFill>
                <a:srgbClr val="0070C0"/>
              </a:solidFill>
            </a:rPr>
            <a:t>4. PPP TF on Fisheries (VASEP + Directorate of Fisheries)</a:t>
          </a:r>
          <a:endParaRPr lang="en-US" sz="2000" b="1" kern="1200" dirty="0">
            <a:solidFill>
              <a:srgbClr val="0070C0"/>
            </a:solidFill>
          </a:endParaRPr>
        </a:p>
      </dsp:txBody>
      <dsp:txXfrm>
        <a:off x="2260854" y="2330093"/>
        <a:ext cx="8254746" cy="728154"/>
      </dsp:txXfrm>
    </dsp:sp>
    <dsp:sp modelId="{40058CA0-750C-8241-BEE8-1440CB9585D6}">
      <dsp:nvSpPr>
        <dsp:cNvPr id="0" name=""/>
        <dsp:cNvSpPr/>
      </dsp:nvSpPr>
      <dsp:spPr>
        <a:xfrm>
          <a:off x="2103120" y="3058247"/>
          <a:ext cx="841248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21BF2B62-86A5-4049-A454-FF181FFBAD84}">
      <dsp:nvSpPr>
        <dsp:cNvPr id="0" name=""/>
        <dsp:cNvSpPr/>
      </dsp:nvSpPr>
      <dsp:spPr>
        <a:xfrm>
          <a:off x="2260854" y="3094655"/>
          <a:ext cx="8254746" cy="72815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solidFill>
                <a:srgbClr val="0070C0"/>
              </a:solidFill>
            </a:rPr>
            <a:t>5. PPP TF on Spices and Pepper (IDH / VPA + PPD)</a:t>
          </a:r>
          <a:endParaRPr lang="en-US" sz="2000" b="1" kern="1200" dirty="0">
            <a:solidFill>
              <a:srgbClr val="0070C0"/>
            </a:solidFill>
          </a:endParaRPr>
        </a:p>
      </dsp:txBody>
      <dsp:txXfrm>
        <a:off x="2260854" y="3094655"/>
        <a:ext cx="8254746" cy="728154"/>
      </dsp:txXfrm>
    </dsp:sp>
    <dsp:sp modelId="{60516A8F-97AB-944B-90D5-46E2C68F027D}">
      <dsp:nvSpPr>
        <dsp:cNvPr id="0" name=""/>
        <dsp:cNvSpPr/>
      </dsp:nvSpPr>
      <dsp:spPr>
        <a:xfrm>
          <a:off x="2103120" y="3822809"/>
          <a:ext cx="841248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2CEEE4CC-2056-144F-8945-463492479D26}">
      <dsp:nvSpPr>
        <dsp:cNvPr id="0" name=""/>
        <dsp:cNvSpPr/>
      </dsp:nvSpPr>
      <dsp:spPr>
        <a:xfrm>
          <a:off x="2260854" y="3859217"/>
          <a:ext cx="8254746" cy="72815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solidFill>
                <a:srgbClr val="0070C0"/>
              </a:solidFill>
            </a:rPr>
            <a:t>6. PPP TF on Agro-Chemicals (IDH / Crop Life + PPD)</a:t>
          </a:r>
          <a:endParaRPr lang="en-US" sz="2000" b="1" kern="1200" dirty="0">
            <a:solidFill>
              <a:srgbClr val="0070C0"/>
            </a:solidFill>
          </a:endParaRPr>
        </a:p>
      </dsp:txBody>
      <dsp:txXfrm>
        <a:off x="2260854" y="3859217"/>
        <a:ext cx="8254746" cy="728154"/>
      </dsp:txXfrm>
    </dsp:sp>
    <dsp:sp modelId="{E089C66B-2276-024D-AC25-EE817B033561}">
      <dsp:nvSpPr>
        <dsp:cNvPr id="0" name=""/>
        <dsp:cNvSpPr/>
      </dsp:nvSpPr>
      <dsp:spPr>
        <a:xfrm>
          <a:off x="2103120" y="4587371"/>
          <a:ext cx="841248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B398C35F-6904-5544-9C78-743E690D5BE2}">
      <dsp:nvSpPr>
        <dsp:cNvPr id="0" name=""/>
        <dsp:cNvSpPr/>
      </dsp:nvSpPr>
      <dsp:spPr>
        <a:xfrm>
          <a:off x="2260854" y="4623779"/>
          <a:ext cx="8254746" cy="72815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solidFill>
                <a:srgbClr val="0070C0"/>
              </a:solidFill>
            </a:rPr>
            <a:t>7. PPP TF on Rice (Bayer / IPSARD)</a:t>
          </a:r>
        </a:p>
      </dsp:txBody>
      <dsp:txXfrm>
        <a:off x="2260854" y="4623779"/>
        <a:ext cx="8254746" cy="728154"/>
      </dsp:txXfrm>
    </dsp:sp>
    <dsp:sp modelId="{317BF541-482F-BB42-B31C-4037DC7A5E1C}">
      <dsp:nvSpPr>
        <dsp:cNvPr id="0" name=""/>
        <dsp:cNvSpPr/>
      </dsp:nvSpPr>
      <dsp:spPr>
        <a:xfrm>
          <a:off x="2103120" y="5351933"/>
          <a:ext cx="841248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7FFEE11E-C9D1-4243-82C0-82C0EFF5ADB8}">
      <dsp:nvSpPr>
        <dsp:cNvPr id="0" name=""/>
        <dsp:cNvSpPr/>
      </dsp:nvSpPr>
      <dsp:spPr>
        <a:xfrm>
          <a:off x="2260854" y="5388340"/>
          <a:ext cx="8254746" cy="72815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solidFill>
                <a:srgbClr val="0070C0"/>
              </a:solidFill>
            </a:rPr>
            <a:t>8. PPP on </a:t>
          </a:r>
          <a:r>
            <a:rPr lang="en-US" sz="2000" b="1" kern="1200" dirty="0" err="1" smtClean="0">
              <a:solidFill>
                <a:srgbClr val="0070C0"/>
              </a:solidFill>
            </a:rPr>
            <a:t>Livestocks</a:t>
          </a:r>
          <a:r>
            <a:rPr lang="en-US" sz="2000" b="1" kern="1200" dirty="0" smtClean="0">
              <a:solidFill>
                <a:srgbClr val="0070C0"/>
              </a:solidFill>
            </a:rPr>
            <a:t> (Bungee + Livestock Dept. / </a:t>
          </a:r>
          <a:r>
            <a:rPr lang="en-US" sz="2000" b="1" kern="1200" dirty="0" err="1" smtClean="0">
              <a:solidFill>
                <a:srgbClr val="0070C0"/>
              </a:solidFill>
            </a:rPr>
            <a:t>Agr</a:t>
          </a:r>
          <a:r>
            <a:rPr lang="en-US" sz="2000" b="1" kern="1200" dirty="0" smtClean="0">
              <a:solidFill>
                <a:srgbClr val="0070C0"/>
              </a:solidFill>
            </a:rPr>
            <a:t> Extension Center) =&gt; </a:t>
          </a:r>
          <a:r>
            <a:rPr lang="en-US" sz="2000" b="1" i="1" kern="1200" dirty="0" smtClean="0">
              <a:solidFill>
                <a:srgbClr val="0070C0"/>
              </a:solidFill>
            </a:rPr>
            <a:t>Under establishment</a:t>
          </a:r>
          <a:endParaRPr lang="en-US" sz="2000" b="1" kern="1200" dirty="0">
            <a:solidFill>
              <a:srgbClr val="0070C0"/>
            </a:solidFill>
          </a:endParaRPr>
        </a:p>
      </dsp:txBody>
      <dsp:txXfrm>
        <a:off x="2260854" y="5388340"/>
        <a:ext cx="8254746" cy="728154"/>
      </dsp:txXfrm>
    </dsp:sp>
    <dsp:sp modelId="{C0BBCDFA-8BC3-C44B-8D7E-7A0A1B8832BB}">
      <dsp:nvSpPr>
        <dsp:cNvPr id="0" name=""/>
        <dsp:cNvSpPr/>
      </dsp:nvSpPr>
      <dsp:spPr>
        <a:xfrm>
          <a:off x="2103120" y="6116495"/>
          <a:ext cx="841248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359DD9-A217-5E48-B364-781AB08977C1}" type="datetimeFigureOut">
              <a:rPr lang="en-US" smtClean="0"/>
              <a:t>3/5/2018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91BB38-EF30-7648-840C-88F58C9052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92265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15803D-8A22-ED45-B683-EA3DCDE88A37}" type="datetimeFigureOut">
              <a:rPr lang="en-US" smtClean="0"/>
              <a:t>3/5/2018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9B1BF-7CA9-FE41-8A28-087496EA699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15803D-8A22-ED45-B683-EA3DCDE88A37}" type="datetimeFigureOut">
              <a:rPr lang="en-US" smtClean="0"/>
              <a:t>3/5/2018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9B1BF-7CA9-FE41-8A28-087496EA699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15803D-8A22-ED45-B683-EA3DCDE88A37}" type="datetimeFigureOut">
              <a:rPr lang="en-US" smtClean="0"/>
              <a:t>3/5/2018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9B1BF-7CA9-FE41-8A28-087496EA699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15803D-8A22-ED45-B683-EA3DCDE88A37}" type="datetimeFigureOut">
              <a:rPr lang="en-US" smtClean="0"/>
              <a:t>3/5/2018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9B1BF-7CA9-FE41-8A28-087496EA699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15803D-8A22-ED45-B683-EA3DCDE88A37}" type="datetimeFigureOut">
              <a:rPr lang="en-US" smtClean="0"/>
              <a:t>3/5/2018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9B1BF-7CA9-FE41-8A28-087496EA699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15803D-8A22-ED45-B683-EA3DCDE88A37}" type="datetimeFigureOut">
              <a:rPr lang="en-US" smtClean="0"/>
              <a:t>3/5/2018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9B1BF-7CA9-FE41-8A28-087496EA699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15803D-8A22-ED45-B683-EA3DCDE88A37}" type="datetimeFigureOut">
              <a:rPr lang="en-US" smtClean="0"/>
              <a:t>3/5/2018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9B1BF-7CA9-FE41-8A28-087496EA699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15803D-8A22-ED45-B683-EA3DCDE88A37}" type="datetimeFigureOut">
              <a:rPr lang="en-US" smtClean="0"/>
              <a:t>3/5/2018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9B1BF-7CA9-FE41-8A28-087496EA699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15803D-8A22-ED45-B683-EA3DCDE88A37}" type="datetimeFigureOut">
              <a:rPr lang="en-US" smtClean="0"/>
              <a:t>3/5/2018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9B1BF-7CA9-FE41-8A28-087496EA699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15803D-8A22-ED45-B683-EA3DCDE88A37}" type="datetimeFigureOut">
              <a:rPr lang="en-US" smtClean="0"/>
              <a:t>3/5/2018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9B1BF-7CA9-FE41-8A28-087496EA699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15803D-8A22-ED45-B683-EA3DCDE88A37}" type="datetimeFigureOut">
              <a:rPr lang="en-US" smtClean="0"/>
              <a:t>3/5/2018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9B1BF-7CA9-FE41-8A28-087496EA699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15803D-8A22-ED45-B683-EA3DCDE88A37}" type="datetimeFigureOut">
              <a:rPr lang="en-US" smtClean="0"/>
              <a:t>3/5/2018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B9B1BF-7CA9-FE41-8A28-087496EA69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94197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9" r:id="rId1"/>
    <p:sldLayoutId id="2147483930" r:id="rId2"/>
    <p:sldLayoutId id="2147483931" r:id="rId3"/>
    <p:sldLayoutId id="2147483932" r:id="rId4"/>
    <p:sldLayoutId id="2147483933" r:id="rId5"/>
    <p:sldLayoutId id="2147483934" r:id="rId6"/>
    <p:sldLayoutId id="2147483935" r:id="rId7"/>
    <p:sldLayoutId id="2147483936" r:id="rId8"/>
    <p:sldLayoutId id="2147483937" r:id="rId9"/>
    <p:sldLayoutId id="2147483938" r:id="rId10"/>
    <p:sldLayoutId id="214748393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mailto:psav.office@psav-mard.org.vn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537855"/>
            <a:ext cx="9545782" cy="2701636"/>
          </a:xfrm>
        </p:spPr>
        <p:txBody>
          <a:bodyPr>
            <a:normAutofit/>
          </a:bodyPr>
          <a:lstStyle/>
          <a:p>
            <a:r>
              <a:rPr lang="en-US" b="1" smtClean="0">
                <a:solidFill>
                  <a:schemeClr val="accent1"/>
                </a:solidFill>
              </a:rPr>
              <a:t>PSAV PROGRESS REPORT 2017 </a:t>
            </a:r>
            <a:br>
              <a:rPr lang="en-US" b="1" smtClean="0">
                <a:solidFill>
                  <a:schemeClr val="accent1"/>
                </a:solidFill>
              </a:rPr>
            </a:br>
            <a:r>
              <a:rPr lang="en-US" b="1" smtClean="0">
                <a:solidFill>
                  <a:schemeClr val="accent1"/>
                </a:solidFill>
              </a:rPr>
              <a:t>&amp;</a:t>
            </a:r>
            <a:br>
              <a:rPr lang="en-US" b="1" smtClean="0">
                <a:solidFill>
                  <a:schemeClr val="accent1"/>
                </a:solidFill>
              </a:rPr>
            </a:br>
            <a:r>
              <a:rPr lang="en-US" b="1" smtClean="0">
                <a:solidFill>
                  <a:schemeClr val="accent1"/>
                </a:solidFill>
              </a:rPr>
              <a:t>WORKPLAN 2018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433454"/>
            <a:ext cx="9144000" cy="1510145"/>
          </a:xfrm>
        </p:spPr>
        <p:txBody>
          <a:bodyPr>
            <a:normAutofit lnSpcReduction="10000"/>
          </a:bodyPr>
          <a:lstStyle/>
          <a:p>
            <a:endParaRPr lang="en-US" dirty="0" smtClean="0"/>
          </a:p>
          <a:p>
            <a:r>
              <a:rPr lang="en-US" sz="3200" b="1" i="1" dirty="0" smtClean="0">
                <a:solidFill>
                  <a:schemeClr val="accent1"/>
                </a:solidFill>
              </a:rPr>
              <a:t>PSAV Secretariat</a:t>
            </a:r>
          </a:p>
          <a:p>
            <a:r>
              <a:rPr lang="en-US" sz="3200" b="1" i="1" dirty="0" smtClean="0">
                <a:solidFill>
                  <a:schemeClr val="accent1"/>
                </a:solidFill>
              </a:rPr>
              <a:t>International Cooperation Department</a:t>
            </a:r>
            <a:endParaRPr lang="en-US" sz="3200" b="1" i="1" dirty="0">
              <a:solidFill>
                <a:schemeClr val="accent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01743" y="-1852138"/>
            <a:ext cx="3690257" cy="52221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8742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7420086"/>
              </p:ext>
            </p:extLst>
          </p:nvPr>
        </p:nvGraphicFramePr>
        <p:xfrm>
          <a:off x="1" y="-5"/>
          <a:ext cx="12192001" cy="685800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7492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2141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2705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0450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6822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9988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9953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89416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897311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868975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868975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931943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935093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</a:tblGrid>
              <a:tr h="283100">
                <a:tc gridSpan="13">
                  <a:txBody>
                    <a:bodyPr/>
                    <a:lstStyle/>
                    <a:p>
                      <a:pPr algn="ctr" fontAlgn="ctr"/>
                      <a:r>
                        <a:rPr lang="en-US" sz="1800" b="1" u="none" strike="noStrike">
                          <a:solidFill>
                            <a:srgbClr val="0070C0"/>
                          </a:solidFill>
                          <a:effectLst/>
                        </a:rPr>
                        <a:t>PSAV </a:t>
                      </a:r>
                      <a:r>
                        <a:rPr lang="en-US" sz="1800" b="1" u="none" strike="noStrike" smtClean="0">
                          <a:solidFill>
                            <a:srgbClr val="0070C0"/>
                          </a:solidFill>
                          <a:effectLst/>
                        </a:rPr>
                        <a:t>Secretariat 2018 </a:t>
                      </a:r>
                      <a:r>
                        <a:rPr lang="en-US" sz="1800" b="1" u="none" strike="noStrike">
                          <a:solidFill>
                            <a:srgbClr val="0070C0"/>
                          </a:solidFill>
                          <a:effectLst/>
                        </a:rPr>
                        <a:t>Breakdown budget</a:t>
                      </a:r>
                      <a:endParaRPr lang="en-US" sz="1800" b="1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1009">
                <a:tc gridSpan="13">
                  <a:txBody>
                    <a:bodyPr/>
                    <a:lstStyle/>
                    <a:p>
                      <a:pPr algn="r" fontAlgn="b"/>
                      <a:r>
                        <a:rPr lang="en-US" sz="1400" i="1" u="none" strike="noStrike">
                          <a:solidFill>
                            <a:srgbClr val="0070C0"/>
                          </a:solidFill>
                          <a:effectLst/>
                        </a:rPr>
                        <a:t>Unit:USD (~</a:t>
                      </a:r>
                      <a:r>
                        <a:rPr lang="en-US" sz="1400" i="1" u="none" strike="noStrike" smtClean="0">
                          <a:solidFill>
                            <a:srgbClr val="0070C0"/>
                          </a:solidFill>
                          <a:effectLst/>
                        </a:rPr>
                        <a:t>22.650 VND)</a:t>
                      </a:r>
                      <a:endParaRPr lang="en-US" sz="1400" b="0" i="1" u="none" strike="noStrike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4832" marR="4832" marT="3624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21009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No.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</a:endParaRPr>
                    </a:p>
                  </a:txBody>
                  <a:tcPr marL="4832" marR="4832" marT="3624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Activities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</a:endParaRPr>
                    </a:p>
                  </a:txBody>
                  <a:tcPr marL="4832" marR="4832" marT="3624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Unit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</a:endParaRPr>
                    </a:p>
                  </a:txBody>
                  <a:tcPr marL="4832" marR="4832" marT="3624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Quality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</a:endParaRPr>
                    </a:p>
                  </a:txBody>
                  <a:tcPr marL="4832" marR="4832" marT="3624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Cost 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</a:endParaRPr>
                    </a:p>
                  </a:txBody>
                  <a:tcPr marL="4832" marR="4832" marT="3624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Total 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</a:endParaRPr>
                    </a:p>
                  </a:txBody>
                  <a:tcPr marL="4832" marR="4832" marT="3624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>
                          <a:solidFill>
                            <a:srgbClr val="0070C0"/>
                          </a:solidFill>
                          <a:effectLst/>
                        </a:rPr>
                        <a:t> </a:t>
                      </a:r>
                      <a:r>
                        <a:rPr lang="en-US" sz="1400" b="1" u="none" strike="noStrike" dirty="0" smtClean="0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Contributions </a:t>
                      </a:r>
                      <a:endParaRPr lang="en-US" sz="1400" b="1" i="0" u="none" strike="noStrike" dirty="0">
                        <a:solidFill>
                          <a:srgbClr val="0070C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</a:endParaRPr>
                    </a:p>
                  </a:txBody>
                  <a:tcPr marL="4832" marR="4832" marT="3624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7296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smtClean="0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MARD</a:t>
                      </a:r>
                      <a:r>
                        <a:rPr lang="en-US" sz="1400" b="1" u="none" strike="noStrike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/>
                      </a:r>
                      <a:br>
                        <a:rPr lang="en-US" sz="1400" b="1" u="none" strike="noStrike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</a:br>
                      <a:r>
                        <a:rPr lang="en-US" sz="1400" b="1" u="none" strike="noStrike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(in kind </a:t>
                      </a:r>
                      <a:r>
                        <a:rPr lang="en-US" sz="1400" b="1" u="none" strike="noStrike" smtClean="0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) 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</a:endParaRPr>
                    </a:p>
                  </a:txBody>
                  <a:tcPr marL="4832" marR="4832" marT="3624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DFAT 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</a:endParaRPr>
                    </a:p>
                  </a:txBody>
                  <a:tcPr marL="4832" marR="4832" marT="3624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r>
                        <a:rPr lang="en-US" sz="1400" b="1" u="none" strike="noStrike" smtClean="0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Member-ship </a:t>
                      </a:r>
                      <a:r>
                        <a:rPr lang="en-US" sz="1400" b="1" u="none" strike="noStrike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fee 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</a:endParaRPr>
                    </a:p>
                  </a:txBody>
                  <a:tcPr marL="4832" marR="4832" marT="3624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Grow Asia  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</a:endParaRPr>
                    </a:p>
                  </a:txBody>
                  <a:tcPr marL="4832" marR="4832" marT="3624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r>
                        <a:rPr lang="en-US" sz="1400" b="1" u="none" strike="noStrike" dirty="0" smtClean="0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PSAV Co-Chair</a:t>
                      </a:r>
                      <a:endParaRPr lang="en-US" sz="1400" b="1" i="0" u="none" strike="noStrike" dirty="0">
                        <a:solidFill>
                          <a:srgbClr val="0070C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</a:endParaRPr>
                    </a:p>
                  </a:txBody>
                  <a:tcPr marL="4832" marR="4832" marT="3624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smtClean="0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Agribusiness </a:t>
                      </a:r>
                      <a:r>
                        <a:rPr lang="en-US" sz="1400" b="1" u="none" strike="noStrike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Japan Desk 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</a:endParaRPr>
                    </a:p>
                  </a:txBody>
                  <a:tcPr marL="4832" marR="4832" marT="3624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Other </a:t>
                      </a:r>
                      <a:r>
                        <a:rPr lang="en-US" sz="1400" b="1" u="none" strike="noStrike" smtClean="0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supports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</a:endParaRPr>
                    </a:p>
                  </a:txBody>
                  <a:tcPr marL="4832" marR="4832" marT="3624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2100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I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</a:endParaRPr>
                    </a:p>
                  </a:txBody>
                  <a:tcPr marL="4832" marR="4832" marT="3624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u="none" strike="noStrike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Personnel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</a:endParaRPr>
                    </a:p>
                  </a:txBody>
                  <a:tcPr marL="4832" marR="4832" marT="3624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 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 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 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 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 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 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 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 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 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 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 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5564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1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PSAV Office Director</a:t>
                      </a:r>
                      <a:b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</a:br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(01 day per week ~ 04 days per month)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month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12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smtClean="0">
                          <a:solidFill>
                            <a:srgbClr val="0070C0"/>
                          </a:solidFill>
                          <a:effectLst/>
                        </a:rPr>
                        <a:t>1,200 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     14,400 </a:t>
                      </a:r>
                      <a:endParaRPr lang="en-US" sz="1400" b="1" i="1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smtClean="0">
                          <a:solidFill>
                            <a:srgbClr val="0070C0"/>
                          </a:solidFill>
                          <a:effectLst/>
                        </a:rPr>
                        <a:t>14,400 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5564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2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PSAV Office Manger</a:t>
                      </a:r>
                      <a:b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</a:br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(01 days per week ~ 04 days per month)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month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12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smtClean="0">
                          <a:solidFill>
                            <a:srgbClr val="0070C0"/>
                          </a:solidFill>
                          <a:effectLst/>
                        </a:rPr>
                        <a:t>1,000 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     12,000 </a:t>
                      </a:r>
                      <a:endParaRPr lang="en-US" sz="1400" b="1" i="1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smtClean="0">
                          <a:solidFill>
                            <a:srgbClr val="0070C0"/>
                          </a:solidFill>
                          <a:effectLst/>
                        </a:rPr>
                        <a:t>12,000 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3832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3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PSAV Officer (part-time)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month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12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smtClean="0">
                          <a:solidFill>
                            <a:srgbClr val="0070C0"/>
                          </a:solidFill>
                          <a:effectLst/>
                        </a:rPr>
                        <a:t>800 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       9,600 </a:t>
                      </a:r>
                      <a:endParaRPr lang="en-US" sz="1400" b="1" i="1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smtClean="0">
                          <a:solidFill>
                            <a:srgbClr val="0070C0"/>
                          </a:solidFill>
                          <a:effectLst/>
                        </a:rPr>
                        <a:t>9,600 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3832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4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Coodinator (full time)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month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12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smtClean="0">
                          <a:solidFill>
                            <a:srgbClr val="0070C0"/>
                          </a:solidFill>
                          <a:effectLst/>
                        </a:rPr>
                        <a:t>3,000 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     36,000 </a:t>
                      </a:r>
                      <a:endParaRPr lang="en-US" sz="1400" b="1" i="1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        36,000 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3832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5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Communication Officer  (full time)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month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12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         1,000 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     12,000 </a:t>
                      </a:r>
                      <a:endParaRPr lang="en-US" sz="1400" b="1" i="1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          6,000 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          6,000 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3832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6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PSAV Office Accountant (part-time)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month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12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smtClean="0">
                          <a:solidFill>
                            <a:srgbClr val="0070C0"/>
                          </a:solidFill>
                          <a:effectLst/>
                        </a:rPr>
                        <a:t>700 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       8,400 </a:t>
                      </a:r>
                      <a:endParaRPr lang="en-US" sz="1400" b="1" i="1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smtClean="0">
                          <a:solidFill>
                            <a:srgbClr val="0070C0"/>
                          </a:solidFill>
                          <a:effectLst/>
                        </a:rPr>
                        <a:t>8,400 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2100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II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</a:endParaRPr>
                    </a:p>
                  </a:txBody>
                  <a:tcPr marL="4832" marR="4832" marT="3624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u="none" strike="noStrike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Operational cost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</a:endParaRPr>
                    </a:p>
                  </a:txBody>
                  <a:tcPr marL="4832" marR="4832" marT="3624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u="none" strike="noStrike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 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</a:endParaRPr>
                    </a:p>
                  </a:txBody>
                  <a:tcPr marL="4832" marR="4832" marT="3624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u="none" strike="noStrike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 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</a:endParaRPr>
                    </a:p>
                  </a:txBody>
                  <a:tcPr marL="4832" marR="4832" marT="3624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u="none" strike="noStrike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 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</a:endParaRPr>
                    </a:p>
                  </a:txBody>
                  <a:tcPr marL="4832" marR="4832" marT="3624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u="none" strike="noStrike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 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</a:endParaRPr>
                    </a:p>
                  </a:txBody>
                  <a:tcPr marL="4832" marR="4832" marT="3624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u="none" strike="noStrike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 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</a:endParaRPr>
                    </a:p>
                  </a:txBody>
                  <a:tcPr marL="4832" marR="4832" marT="3624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u="none" strike="noStrike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 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</a:endParaRPr>
                    </a:p>
                  </a:txBody>
                  <a:tcPr marL="4832" marR="4832" marT="3624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u="none" strike="noStrike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 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</a:endParaRPr>
                    </a:p>
                  </a:txBody>
                  <a:tcPr marL="4832" marR="4832" marT="3624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u="none" strike="noStrike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 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</a:endParaRPr>
                    </a:p>
                  </a:txBody>
                  <a:tcPr marL="4832" marR="4832" marT="3624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u="none" strike="noStrike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 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</a:endParaRPr>
                    </a:p>
                  </a:txBody>
                  <a:tcPr marL="4832" marR="4832" marT="3624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u="none" strike="noStrike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 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</a:endParaRPr>
                    </a:p>
                  </a:txBody>
                  <a:tcPr marL="4832" marR="4832" marT="3624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u="none" strike="noStrike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 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</a:endParaRPr>
                    </a:p>
                  </a:txBody>
                  <a:tcPr marL="4832" marR="4832" marT="3624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43832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1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Office running cost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month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12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smtClean="0">
                          <a:solidFill>
                            <a:srgbClr val="0070C0"/>
                          </a:solidFill>
                          <a:effectLst/>
                        </a:rPr>
                        <a:t>1,000 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     12,000 </a:t>
                      </a:r>
                      <a:endParaRPr lang="en-US" sz="1400" b="1" i="1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        12,000 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43832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2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Office rental 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month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12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smtClean="0">
                          <a:solidFill>
                            <a:srgbClr val="0070C0"/>
                          </a:solidFill>
                          <a:effectLst/>
                        </a:rPr>
                        <a:t>500 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       6,000 </a:t>
                      </a:r>
                      <a:endParaRPr lang="en-US" sz="1400" b="1" i="1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smtClean="0">
                          <a:solidFill>
                            <a:srgbClr val="0070C0"/>
                          </a:solidFill>
                          <a:effectLst/>
                        </a:rPr>
                        <a:t>6,000 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43832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3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Travel for assigned work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trip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24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smtClean="0">
                          <a:solidFill>
                            <a:srgbClr val="0070C0"/>
                          </a:solidFill>
                          <a:effectLst/>
                        </a:rPr>
                        <a:t>300 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       7,200 </a:t>
                      </a:r>
                      <a:endParaRPr lang="en-US" sz="1400" b="1" i="1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          3,600 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            3,600 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43832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4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Auditing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package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1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smtClean="0">
                          <a:solidFill>
                            <a:srgbClr val="0070C0"/>
                          </a:solidFill>
                          <a:effectLst/>
                        </a:rPr>
                        <a:t>1,000 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       1,000 </a:t>
                      </a:r>
                      <a:endParaRPr lang="en-US" sz="1400" b="1" i="1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          1,000 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 </a:t>
                      </a:r>
                      <a:r>
                        <a:rPr lang="en-US" sz="1400" u="none" strike="noStrike" smtClean="0">
                          <a:solidFill>
                            <a:srgbClr val="0070C0"/>
                          </a:solidFill>
                          <a:effectLst/>
                        </a:rPr>
                        <a:t>1,000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 </a:t>
                      </a:r>
                      <a:endParaRPr lang="en-US" sz="1400" b="0" i="0" u="none" strike="noStrike" dirty="0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20333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8409197"/>
              </p:ext>
            </p:extLst>
          </p:nvPr>
        </p:nvGraphicFramePr>
        <p:xfrm>
          <a:off x="0" y="990600"/>
          <a:ext cx="12192001" cy="392420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7649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412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3412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0967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7478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0757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05517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901808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90498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876403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876403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939908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943085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</a:tblGrid>
              <a:tr h="215962">
                <a:tc gridSpan="13">
                  <a:txBody>
                    <a:bodyPr/>
                    <a:lstStyle/>
                    <a:p>
                      <a:pPr algn="ctr" fontAlgn="ctr"/>
                      <a:r>
                        <a:rPr lang="en-US" sz="1800" b="1" u="none" strike="noStrike">
                          <a:solidFill>
                            <a:srgbClr val="0070C0"/>
                          </a:solidFill>
                          <a:effectLst/>
                        </a:rPr>
                        <a:t>PSAV </a:t>
                      </a:r>
                      <a:r>
                        <a:rPr lang="en-US" sz="1800" b="1" u="none" strike="noStrike" smtClean="0">
                          <a:solidFill>
                            <a:srgbClr val="0070C0"/>
                          </a:solidFill>
                          <a:effectLst/>
                        </a:rPr>
                        <a:t>Secretariat 2018 </a:t>
                      </a:r>
                      <a:r>
                        <a:rPr lang="en-US" sz="1800" b="1" u="none" strike="noStrike">
                          <a:solidFill>
                            <a:srgbClr val="0070C0"/>
                          </a:solidFill>
                          <a:effectLst/>
                        </a:rPr>
                        <a:t>Breakdown budget</a:t>
                      </a:r>
                      <a:endParaRPr lang="en-US" sz="1800" b="1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8596">
                <a:tc gridSpan="13">
                  <a:txBody>
                    <a:bodyPr/>
                    <a:lstStyle/>
                    <a:p>
                      <a:pPr algn="r" fontAlgn="b"/>
                      <a:r>
                        <a:rPr lang="en-US" sz="1400" i="1" u="none" strike="noStrike">
                          <a:solidFill>
                            <a:srgbClr val="0070C0"/>
                          </a:solidFill>
                          <a:effectLst/>
                        </a:rPr>
                        <a:t>Unit:USD (~</a:t>
                      </a:r>
                      <a:r>
                        <a:rPr lang="en-US" sz="1400" i="1" u="none" strike="noStrike" smtClean="0">
                          <a:solidFill>
                            <a:srgbClr val="0070C0"/>
                          </a:solidFill>
                          <a:effectLst/>
                        </a:rPr>
                        <a:t>22.650 VND)</a:t>
                      </a:r>
                      <a:endParaRPr lang="en-US" sz="1400" b="0" i="1" u="none" strike="noStrike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4832" marR="4832" marT="3624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68596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No.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</a:endParaRPr>
                    </a:p>
                  </a:txBody>
                  <a:tcPr marL="4832" marR="4832" marT="3624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Activities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</a:endParaRPr>
                    </a:p>
                  </a:txBody>
                  <a:tcPr marL="4832" marR="4832" marT="3624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Unit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</a:endParaRPr>
                    </a:p>
                  </a:txBody>
                  <a:tcPr marL="4832" marR="4832" marT="3624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Quality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</a:endParaRPr>
                    </a:p>
                  </a:txBody>
                  <a:tcPr marL="4832" marR="4832" marT="3624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Cost 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</a:endParaRPr>
                    </a:p>
                  </a:txBody>
                  <a:tcPr marL="4832" marR="4832" marT="3624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Total 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</a:endParaRPr>
                    </a:p>
                  </a:txBody>
                  <a:tcPr marL="4832" marR="4832" marT="3624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>
                          <a:solidFill>
                            <a:srgbClr val="0070C0"/>
                          </a:solidFill>
                          <a:effectLst/>
                        </a:rPr>
                        <a:t> </a:t>
                      </a:r>
                      <a:r>
                        <a:rPr lang="en-US" sz="1400" b="1" u="none" strike="noStrike" smtClean="0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Contributions 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</a:endParaRPr>
                    </a:p>
                  </a:txBody>
                  <a:tcPr marL="4832" marR="4832" marT="3624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6593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MARD</a:t>
                      </a:r>
                      <a:br>
                        <a:rPr lang="en-US" sz="1400" b="1" u="none" strike="noStrike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</a:br>
                      <a:r>
                        <a:rPr lang="en-US" sz="1400" b="1" u="none" strike="noStrike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(in kind </a:t>
                      </a:r>
                      <a:r>
                        <a:rPr lang="en-US" sz="1400" b="1" u="none" strike="noStrike" smtClean="0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) 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</a:endParaRPr>
                    </a:p>
                  </a:txBody>
                  <a:tcPr marL="4832" marR="4832" marT="3624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DFAT 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</a:endParaRPr>
                    </a:p>
                  </a:txBody>
                  <a:tcPr marL="4832" marR="4832" marT="3624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r>
                        <a:rPr lang="en-US" sz="1400" b="1" u="none" strike="noStrike" smtClean="0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Member-ship </a:t>
                      </a:r>
                      <a:r>
                        <a:rPr lang="en-US" sz="1400" b="1" u="none" strike="noStrike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fee 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</a:endParaRPr>
                    </a:p>
                  </a:txBody>
                  <a:tcPr marL="4832" marR="4832" marT="3624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Grow Asia  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</a:endParaRPr>
                    </a:p>
                  </a:txBody>
                  <a:tcPr marL="4832" marR="4832" marT="3624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u="none" strike="noStrike" dirty="0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r>
                        <a:rPr lang="en-US" sz="1400" b="1" u="none" strike="noStrike" dirty="0" smtClean="0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PSAV Co-Chair</a:t>
                      </a:r>
                      <a:endParaRPr lang="en-US" sz="1400" b="1" i="0" u="none" strike="noStrike" dirty="0" smtClean="0">
                        <a:solidFill>
                          <a:srgbClr val="0070C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</a:endParaRPr>
                    </a:p>
                  </a:txBody>
                  <a:tcPr marL="4832" marR="4832" marT="3624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smtClean="0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Agribusiness </a:t>
                      </a:r>
                      <a:r>
                        <a:rPr lang="en-US" sz="1400" b="1" u="none" strike="noStrike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Japan Desk 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</a:endParaRPr>
                    </a:p>
                  </a:txBody>
                  <a:tcPr marL="4832" marR="4832" marT="3624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Other </a:t>
                      </a:r>
                      <a:r>
                        <a:rPr lang="en-US" sz="1400" b="1" u="none" strike="noStrike" smtClean="0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supports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</a:endParaRPr>
                    </a:p>
                  </a:txBody>
                  <a:tcPr marL="4832" marR="4832" marT="3624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6859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III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</a:endParaRPr>
                    </a:p>
                  </a:txBody>
                  <a:tcPr marL="4832" marR="4832" marT="3624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u="none" strike="noStrike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Communication 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</a:endParaRPr>
                    </a:p>
                  </a:txBody>
                  <a:tcPr marL="4832" marR="4832" marT="3624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u="none" strike="noStrike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 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</a:endParaRPr>
                    </a:p>
                  </a:txBody>
                  <a:tcPr marL="4832" marR="4832" marT="3624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u="none" strike="noStrike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 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</a:endParaRPr>
                    </a:p>
                  </a:txBody>
                  <a:tcPr marL="4832" marR="4832" marT="3624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u="none" strike="noStrike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 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</a:endParaRPr>
                    </a:p>
                  </a:txBody>
                  <a:tcPr marL="4832" marR="4832" marT="3624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u="none" strike="noStrike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 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</a:endParaRPr>
                    </a:p>
                  </a:txBody>
                  <a:tcPr marL="4832" marR="4832" marT="3624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u="none" strike="noStrike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 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</a:endParaRPr>
                    </a:p>
                  </a:txBody>
                  <a:tcPr marL="4832" marR="4832" marT="3624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u="none" strike="noStrike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 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</a:endParaRPr>
                    </a:p>
                  </a:txBody>
                  <a:tcPr marL="4832" marR="4832" marT="3624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u="none" strike="noStrike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 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</a:endParaRPr>
                    </a:p>
                  </a:txBody>
                  <a:tcPr marL="4832" marR="4832" marT="3624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u="none" strike="noStrike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 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</a:endParaRPr>
                    </a:p>
                  </a:txBody>
                  <a:tcPr marL="4832" marR="4832" marT="3624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u="none" strike="noStrike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 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</a:endParaRPr>
                    </a:p>
                  </a:txBody>
                  <a:tcPr marL="4832" marR="4832" marT="3624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u="none" strike="noStrike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 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</a:endParaRPr>
                    </a:p>
                  </a:txBody>
                  <a:tcPr marL="4832" marR="4832" marT="3624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u="none" strike="noStrike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 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</a:endParaRPr>
                    </a:p>
                  </a:txBody>
                  <a:tcPr marL="4832" marR="4832" marT="3624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99749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1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PSAV website operation (including writing articles, collecting and analysing related information and translation)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month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12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         1,200 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     14,400 </a:t>
                      </a:r>
                      <a:endParaRPr lang="en-US" sz="1400" b="1" i="1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        14,400 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6593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2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Newsletter preparation and publication (both in English and Vietnamese version)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quarter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4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         1,500 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       6,000 </a:t>
                      </a:r>
                      <a:endParaRPr lang="en-US" sz="1400" b="1" i="1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          6,000 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66593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3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Case study research/success story/impact story (for each Task Force)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cases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6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         1,000 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       6,000 </a:t>
                      </a:r>
                      <a:endParaRPr lang="en-US" sz="1400" b="1" i="1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          6,000 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 </a:t>
                      </a:r>
                      <a:endParaRPr lang="en-US" sz="1400" b="0" i="0" u="none" strike="noStrike" dirty="0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23771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79799001"/>
              </p:ext>
            </p:extLst>
          </p:nvPr>
        </p:nvGraphicFramePr>
        <p:xfrm>
          <a:off x="41564" y="221667"/>
          <a:ext cx="12150439" cy="650524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2531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8272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1326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9442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5541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8488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878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879263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882356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854492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854492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916411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919508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</a:tblGrid>
              <a:tr h="111824">
                <a:tc gridSpan="13">
                  <a:txBody>
                    <a:bodyPr/>
                    <a:lstStyle/>
                    <a:p>
                      <a:pPr algn="ctr" fontAlgn="ctr"/>
                      <a:r>
                        <a:rPr lang="en-US" sz="1800" b="1" u="none" strike="noStrike">
                          <a:solidFill>
                            <a:srgbClr val="0070C0"/>
                          </a:solidFill>
                          <a:effectLst/>
                        </a:rPr>
                        <a:t>PSAV </a:t>
                      </a:r>
                      <a:r>
                        <a:rPr lang="en-US" sz="1800" b="1" u="none" strike="noStrike" smtClean="0">
                          <a:solidFill>
                            <a:srgbClr val="0070C0"/>
                          </a:solidFill>
                          <a:effectLst/>
                        </a:rPr>
                        <a:t>Secretariat 2018 </a:t>
                      </a:r>
                      <a:r>
                        <a:rPr lang="en-US" sz="1800" b="1" u="none" strike="noStrike">
                          <a:solidFill>
                            <a:srgbClr val="0070C0"/>
                          </a:solidFill>
                          <a:effectLst/>
                        </a:rPr>
                        <a:t>Breakdown budget</a:t>
                      </a:r>
                      <a:endParaRPr lang="en-US" sz="1800" b="1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2832">
                <a:tc gridSpan="13">
                  <a:txBody>
                    <a:bodyPr/>
                    <a:lstStyle/>
                    <a:p>
                      <a:pPr algn="r" fontAlgn="b"/>
                      <a:r>
                        <a:rPr lang="en-US" sz="1400" i="1" u="none" strike="noStrike">
                          <a:solidFill>
                            <a:srgbClr val="0070C0"/>
                          </a:solidFill>
                          <a:effectLst/>
                        </a:rPr>
                        <a:t>Unit:USD (~</a:t>
                      </a:r>
                      <a:r>
                        <a:rPr lang="en-US" sz="1400" i="1" u="none" strike="noStrike" smtClean="0">
                          <a:solidFill>
                            <a:srgbClr val="0070C0"/>
                          </a:solidFill>
                          <a:effectLst/>
                        </a:rPr>
                        <a:t>22.650 VND)</a:t>
                      </a:r>
                      <a:endParaRPr lang="en-US" sz="1400" b="0" i="1" u="none" strike="noStrike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4832" marR="4832" marT="3624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1219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No.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</a:endParaRPr>
                    </a:p>
                  </a:txBody>
                  <a:tcPr marL="4832" marR="4832" marT="3624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Activities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</a:endParaRPr>
                    </a:p>
                  </a:txBody>
                  <a:tcPr marL="4832" marR="4832" marT="3624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Unit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</a:endParaRPr>
                    </a:p>
                  </a:txBody>
                  <a:tcPr marL="4832" marR="4832" marT="3624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Quality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</a:endParaRPr>
                    </a:p>
                  </a:txBody>
                  <a:tcPr marL="4832" marR="4832" marT="3624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Cost 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</a:endParaRPr>
                    </a:p>
                  </a:txBody>
                  <a:tcPr marL="4832" marR="4832" marT="3624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Total 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</a:endParaRPr>
                    </a:p>
                  </a:txBody>
                  <a:tcPr marL="4832" marR="4832" marT="3624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>
                          <a:solidFill>
                            <a:srgbClr val="0070C0"/>
                          </a:solidFill>
                          <a:effectLst/>
                        </a:rPr>
                        <a:t> </a:t>
                      </a:r>
                      <a:r>
                        <a:rPr lang="en-US" sz="1400" b="1" u="none" strike="noStrike" smtClean="0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Contributions 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</a:endParaRPr>
                    </a:p>
                  </a:txBody>
                  <a:tcPr marL="4832" marR="4832" marT="3624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5245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MARD</a:t>
                      </a:r>
                      <a:br>
                        <a:rPr lang="en-US" sz="1400" b="1" u="none" strike="noStrike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</a:br>
                      <a:r>
                        <a:rPr lang="en-US" sz="1400" b="1" u="none" strike="noStrike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(in kind </a:t>
                      </a:r>
                      <a:r>
                        <a:rPr lang="en-US" sz="1400" b="1" u="none" strike="noStrike" smtClean="0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) 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</a:endParaRPr>
                    </a:p>
                  </a:txBody>
                  <a:tcPr marL="4832" marR="4832" marT="3624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DFAT 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</a:endParaRPr>
                    </a:p>
                  </a:txBody>
                  <a:tcPr marL="4832" marR="4832" marT="3624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r>
                        <a:rPr lang="en-US" sz="1400" b="1" u="none" strike="noStrike" smtClean="0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Member-ship </a:t>
                      </a:r>
                      <a:r>
                        <a:rPr lang="en-US" sz="1400" b="1" u="none" strike="noStrike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fee 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</a:endParaRPr>
                    </a:p>
                  </a:txBody>
                  <a:tcPr marL="4832" marR="4832" marT="3624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Grow Asia  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</a:endParaRPr>
                    </a:p>
                  </a:txBody>
                  <a:tcPr marL="4832" marR="4832" marT="3624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r>
                        <a:rPr lang="en-US" sz="1400" b="1" u="none" strike="noStrike" dirty="0" smtClean="0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PSAV Co-Chair</a:t>
                      </a:r>
                      <a:endParaRPr lang="en-US" sz="1400" b="1" i="0" u="none" strike="noStrike" dirty="0">
                        <a:solidFill>
                          <a:srgbClr val="0070C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</a:endParaRPr>
                    </a:p>
                  </a:txBody>
                  <a:tcPr marL="4832" marR="4832" marT="3624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smtClean="0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Agribusiness </a:t>
                      </a:r>
                      <a:r>
                        <a:rPr lang="en-US" sz="1400" b="1" u="none" strike="noStrike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Japan Desk 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</a:endParaRPr>
                    </a:p>
                  </a:txBody>
                  <a:tcPr marL="4832" marR="4832" marT="3624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Other </a:t>
                      </a:r>
                      <a:r>
                        <a:rPr lang="en-US" sz="1400" b="1" u="none" strike="noStrike" smtClean="0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supports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</a:endParaRPr>
                    </a:p>
                  </a:txBody>
                  <a:tcPr marL="4832" marR="4832" marT="3624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121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smtClean="0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IV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</a:endParaRPr>
                    </a:p>
                  </a:txBody>
                  <a:tcPr marL="4832" marR="4832" marT="3624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u="none" strike="noStrike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PSAV events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</a:endParaRPr>
                    </a:p>
                  </a:txBody>
                  <a:tcPr marL="4832" marR="4832" marT="3624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u="none" strike="noStrike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 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</a:endParaRPr>
                    </a:p>
                  </a:txBody>
                  <a:tcPr marL="4832" marR="4832" marT="3624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u="none" strike="noStrike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 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</a:endParaRPr>
                    </a:p>
                  </a:txBody>
                  <a:tcPr marL="4832" marR="4832" marT="3624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u="none" strike="noStrike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 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</a:endParaRPr>
                    </a:p>
                  </a:txBody>
                  <a:tcPr marL="4832" marR="4832" marT="3624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u="none" strike="noStrike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 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</a:endParaRPr>
                    </a:p>
                  </a:txBody>
                  <a:tcPr marL="4832" marR="4832" marT="3624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u="none" strike="noStrike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 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</a:endParaRPr>
                    </a:p>
                  </a:txBody>
                  <a:tcPr marL="4832" marR="4832" marT="3624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u="none" strike="noStrike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 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</a:endParaRPr>
                    </a:p>
                  </a:txBody>
                  <a:tcPr marL="4832" marR="4832" marT="3624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u="none" strike="noStrike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 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</a:endParaRPr>
                    </a:p>
                  </a:txBody>
                  <a:tcPr marL="4832" marR="4832" marT="3624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u="none" strike="noStrike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 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</a:endParaRPr>
                    </a:p>
                  </a:txBody>
                  <a:tcPr marL="4832" marR="4832" marT="3624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u="none" strike="noStrike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 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</a:endParaRPr>
                    </a:p>
                  </a:txBody>
                  <a:tcPr marL="4832" marR="4832" marT="3624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u="none" strike="noStrike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 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</a:endParaRPr>
                    </a:p>
                  </a:txBody>
                  <a:tcPr marL="4832" marR="4832" marT="3624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u="none" strike="noStrike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 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</a:endParaRPr>
                    </a:p>
                  </a:txBody>
                  <a:tcPr marL="4832" marR="4832" marT="3624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7829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1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Public Co-chair Meeting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event 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1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         3,000 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       3,000 </a:t>
                      </a:r>
                      <a:endParaRPr lang="en-US" sz="1400" b="1" i="1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            3,000 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7829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2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PSAV Companies Meeting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event 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1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         3,000 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       3,000 </a:t>
                      </a:r>
                      <a:endParaRPr lang="en-US" sz="1400" b="1" i="1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           3,000 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7829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3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PSAV Mid-year Meeting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event 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1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         5,000 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       5,000 </a:t>
                      </a:r>
                      <a:endParaRPr lang="en-US" sz="1400" b="1" i="1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            5,000 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7829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4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PSAV General meeting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event 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1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         8,000 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       8,000 </a:t>
                      </a:r>
                      <a:endParaRPr lang="en-US" sz="1400" b="1" i="1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            5,000 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           3,000 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3953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5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PPP Dialogue on particular topics (in collaboration with PSAV members and partners) such as Agrochemical, Farmer organisation and PPP policy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event 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2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       10,000 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     20,000 </a:t>
                      </a:r>
                      <a:endParaRPr lang="en-US" sz="1400" b="1" i="1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         10,000 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           10,000 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6537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6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Learning and sharing for Implementing Partners Workshop (IP Workshop)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event 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1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       10,000 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     10,000 </a:t>
                      </a:r>
                      <a:endParaRPr lang="en-US" sz="1400" b="1" i="1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            5,000 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             5,000 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6537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7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Collaborate with ISG in selected issues:</a:t>
                      </a:r>
                      <a:b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</a:br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- Role of private sector in rural labor restructuring</a:t>
                      </a:r>
                      <a:b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</a:br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- Improve the supply chain and the competitiveness of Viet Nam agricultural products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event 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2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         5,000 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     10,000 </a:t>
                      </a:r>
                      <a:endParaRPr lang="en-US" sz="1400" b="1" i="1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            5,000 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             5,000 </a:t>
                      </a:r>
                      <a:endParaRPr lang="en-US" sz="1400" b="0" i="0" u="none" strike="noStrike" dirty="0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00033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8480046"/>
              </p:ext>
            </p:extLst>
          </p:nvPr>
        </p:nvGraphicFramePr>
        <p:xfrm>
          <a:off x="0" y="692721"/>
          <a:ext cx="11988801" cy="43034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09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40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1326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9442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5541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8488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878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879263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882356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854492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854492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916411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716307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</a:tblGrid>
              <a:tr h="111824">
                <a:tc gridSpan="13">
                  <a:txBody>
                    <a:bodyPr/>
                    <a:lstStyle/>
                    <a:p>
                      <a:pPr algn="ctr" fontAlgn="ctr"/>
                      <a:r>
                        <a:rPr lang="en-US" sz="1800" b="1" u="none" strike="noStrike" smtClean="0">
                          <a:solidFill>
                            <a:srgbClr val="0070C0"/>
                          </a:solidFill>
                          <a:effectLst/>
                        </a:rPr>
                        <a:t>PSAV Secretariat </a:t>
                      </a:r>
                      <a:r>
                        <a:rPr lang="en-US" sz="1800" b="1" u="none" strike="noStrike">
                          <a:solidFill>
                            <a:srgbClr val="0070C0"/>
                          </a:solidFill>
                          <a:effectLst/>
                        </a:rPr>
                        <a:t>2018 Breakdown budget</a:t>
                      </a:r>
                      <a:endParaRPr lang="en-US" sz="1800" b="1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2832">
                <a:tc gridSpan="13">
                  <a:txBody>
                    <a:bodyPr/>
                    <a:lstStyle/>
                    <a:p>
                      <a:pPr algn="r" fontAlgn="b"/>
                      <a:r>
                        <a:rPr lang="en-US" sz="1400" i="1" u="none" strike="noStrike">
                          <a:solidFill>
                            <a:srgbClr val="0070C0"/>
                          </a:solidFill>
                          <a:effectLst/>
                        </a:rPr>
                        <a:t>Unit:USD (~</a:t>
                      </a:r>
                      <a:r>
                        <a:rPr lang="en-US" sz="1400" i="1" u="none" strike="noStrike" smtClean="0">
                          <a:solidFill>
                            <a:srgbClr val="0070C0"/>
                          </a:solidFill>
                          <a:effectLst/>
                        </a:rPr>
                        <a:t>22.650 VND)</a:t>
                      </a:r>
                      <a:endParaRPr lang="en-US" sz="1400" b="0" i="1" u="none" strike="noStrike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4832" marR="4832" marT="3624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1219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No.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</a:endParaRPr>
                    </a:p>
                  </a:txBody>
                  <a:tcPr marL="4832" marR="4832" marT="3624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Activities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</a:endParaRPr>
                    </a:p>
                  </a:txBody>
                  <a:tcPr marL="4832" marR="4832" marT="3624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Unit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</a:endParaRPr>
                    </a:p>
                  </a:txBody>
                  <a:tcPr marL="4832" marR="4832" marT="3624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Quality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</a:endParaRPr>
                    </a:p>
                  </a:txBody>
                  <a:tcPr marL="4832" marR="4832" marT="3624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Cost 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</a:endParaRPr>
                    </a:p>
                  </a:txBody>
                  <a:tcPr marL="4832" marR="4832" marT="3624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Total 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</a:endParaRPr>
                    </a:p>
                  </a:txBody>
                  <a:tcPr marL="4832" marR="4832" marT="3624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>
                          <a:solidFill>
                            <a:srgbClr val="0070C0"/>
                          </a:solidFill>
                          <a:effectLst/>
                        </a:rPr>
                        <a:t> </a:t>
                      </a:r>
                      <a:r>
                        <a:rPr lang="en-US" sz="1400" b="1" u="none" strike="noStrike" smtClean="0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Contributions 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</a:endParaRPr>
                    </a:p>
                  </a:txBody>
                  <a:tcPr marL="4832" marR="4832" marT="3624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5245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MARD</a:t>
                      </a:r>
                      <a:br>
                        <a:rPr lang="en-US" sz="1400" b="1" u="none" strike="noStrike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</a:br>
                      <a:r>
                        <a:rPr lang="en-US" sz="1400" b="1" u="none" strike="noStrike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(in kind </a:t>
                      </a:r>
                      <a:r>
                        <a:rPr lang="en-US" sz="1400" b="1" u="none" strike="noStrike" smtClean="0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) 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</a:endParaRPr>
                    </a:p>
                  </a:txBody>
                  <a:tcPr marL="4832" marR="4832" marT="3624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DFAT 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</a:endParaRPr>
                    </a:p>
                  </a:txBody>
                  <a:tcPr marL="4832" marR="4832" marT="3624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r>
                        <a:rPr lang="en-US" sz="1400" b="1" u="none" strike="noStrike" smtClean="0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Member-ship </a:t>
                      </a:r>
                      <a:r>
                        <a:rPr lang="en-US" sz="1400" b="1" u="none" strike="noStrike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fee 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</a:endParaRPr>
                    </a:p>
                  </a:txBody>
                  <a:tcPr marL="4832" marR="4832" marT="3624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Grow Asia  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</a:endParaRPr>
                    </a:p>
                  </a:txBody>
                  <a:tcPr marL="4832" marR="4832" marT="3624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u="none" strike="noStrike" dirty="0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r>
                        <a:rPr lang="en-US" sz="1400" b="1" u="none" strike="noStrike" dirty="0" smtClean="0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PSAV Co-Chair</a:t>
                      </a:r>
                      <a:endParaRPr lang="en-US" sz="1400" b="1" i="0" u="none" strike="noStrike" dirty="0">
                        <a:solidFill>
                          <a:srgbClr val="0070C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</a:endParaRPr>
                    </a:p>
                  </a:txBody>
                  <a:tcPr marL="4832" marR="4832" marT="3624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smtClean="0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Agribusiness </a:t>
                      </a:r>
                      <a:r>
                        <a:rPr lang="en-US" sz="1400" b="1" u="none" strike="noStrike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Japan Desk 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</a:endParaRPr>
                    </a:p>
                  </a:txBody>
                  <a:tcPr marL="4832" marR="4832" marT="3624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Other </a:t>
                      </a:r>
                      <a:r>
                        <a:rPr lang="en-US" sz="1400" b="1" u="none" strike="noStrike" smtClean="0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supports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</a:endParaRPr>
                    </a:p>
                  </a:txBody>
                  <a:tcPr marL="4832" marR="4832" marT="3624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121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smtClean="0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V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</a:endParaRPr>
                    </a:p>
                  </a:txBody>
                  <a:tcPr marL="4832" marR="4832" marT="3624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u="none" strike="noStrike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Management 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</a:endParaRPr>
                    </a:p>
                  </a:txBody>
                  <a:tcPr marL="4832" marR="4832" marT="3624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u="none" strike="noStrike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 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</a:endParaRPr>
                    </a:p>
                  </a:txBody>
                  <a:tcPr marL="4832" marR="4832" marT="3624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u="none" strike="noStrike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 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</a:endParaRPr>
                    </a:p>
                  </a:txBody>
                  <a:tcPr marL="4832" marR="4832" marT="3624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u="none" strike="noStrike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 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</a:endParaRPr>
                    </a:p>
                  </a:txBody>
                  <a:tcPr marL="4832" marR="4832" marT="3624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u="none" strike="noStrike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 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</a:endParaRPr>
                    </a:p>
                  </a:txBody>
                  <a:tcPr marL="4832" marR="4832" marT="3624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u="none" strike="noStrike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 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</a:endParaRPr>
                    </a:p>
                  </a:txBody>
                  <a:tcPr marL="4832" marR="4832" marT="3624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u="none" strike="noStrike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 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</a:endParaRPr>
                    </a:p>
                  </a:txBody>
                  <a:tcPr marL="4832" marR="4832" marT="3624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u="none" strike="noStrike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 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</a:endParaRPr>
                    </a:p>
                  </a:txBody>
                  <a:tcPr marL="4832" marR="4832" marT="3624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u="none" strike="noStrike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 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</a:endParaRPr>
                    </a:p>
                  </a:txBody>
                  <a:tcPr marL="4832" marR="4832" marT="3624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u="none" strike="noStrike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 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</a:endParaRPr>
                    </a:p>
                  </a:txBody>
                  <a:tcPr marL="4832" marR="4832" marT="3624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u="none" strike="noStrike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 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</a:endParaRPr>
                    </a:p>
                  </a:txBody>
                  <a:tcPr marL="4832" marR="4832" marT="3624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u="none" strike="noStrike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 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</a:endParaRPr>
                    </a:p>
                  </a:txBody>
                  <a:tcPr marL="4832" marR="4832" marT="3624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7829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1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PPP Task Force M&amp;E activities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package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1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         3,000 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       3,000 </a:t>
                      </a:r>
                      <a:endParaRPr lang="en-US" sz="1400" b="1" i="1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            3,000 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7829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2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PPP Task Force research/review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package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1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         3,000 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       3,000 </a:t>
                      </a:r>
                      <a:endParaRPr lang="en-US" sz="1400" b="1" i="1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            3,000 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6537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3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Research for the establistment of potential Task Forces (research, approval and launching…)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package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1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         5,000 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       5,000 </a:t>
                      </a:r>
                      <a:endParaRPr lang="en-US" sz="1400" b="1" i="1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            5,000 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7829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4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PSAV learning and sharing among countries partnership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event 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2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smtClean="0">
                          <a:solidFill>
                            <a:srgbClr val="0070C0"/>
                          </a:solidFill>
                          <a:effectLst/>
                        </a:rPr>
                        <a:t>2,000 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       4,000 </a:t>
                      </a:r>
                      <a:endParaRPr lang="en-US" sz="1400" b="1" i="1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          4,000 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78297">
                <a:tc>
                  <a:txBody>
                    <a:bodyPr/>
                    <a:lstStyle/>
                    <a:p>
                      <a:pPr algn="ctr" font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u="none" strike="noStrike">
                          <a:solidFill>
                            <a:srgbClr val="0070C0"/>
                          </a:solidFill>
                          <a:effectLst/>
                        </a:rPr>
                        <a:t> 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US" sz="1400" b="1" u="none" strike="noStrike" smtClean="0">
                        <a:solidFill>
                          <a:srgbClr val="0070C0"/>
                        </a:solidFill>
                        <a:effectLst/>
                      </a:endParaRPr>
                    </a:p>
                    <a:p>
                      <a:pPr algn="r" font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b="1" u="none" strike="noStrike" smtClean="0">
                          <a:solidFill>
                            <a:srgbClr val="0070C0"/>
                          </a:solidFill>
                          <a:effectLst/>
                        </a:rPr>
                        <a:t>TOTAL</a:t>
                      </a:r>
                    </a:p>
                    <a:p>
                      <a:pPr algn="r" font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US" sz="1400" b="1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b="1" u="none" strike="noStrike">
                          <a:solidFill>
                            <a:srgbClr val="0070C0"/>
                          </a:solidFill>
                          <a:effectLst/>
                        </a:rPr>
                        <a:t> 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b="1" u="none" strike="noStrike">
                          <a:solidFill>
                            <a:srgbClr val="0070C0"/>
                          </a:solidFill>
                          <a:effectLst/>
                        </a:rPr>
                        <a:t> 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b="1" u="none" strike="noStrike">
                          <a:solidFill>
                            <a:srgbClr val="0070C0"/>
                          </a:solidFill>
                          <a:effectLst/>
                        </a:rPr>
                        <a:t> 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b="1" u="none" strike="noStrike" smtClean="0">
                          <a:solidFill>
                            <a:srgbClr val="0070C0"/>
                          </a:solidFill>
                          <a:effectLst/>
                        </a:rPr>
                        <a:t>220,000 </a:t>
                      </a:r>
                      <a:endParaRPr lang="en-US" sz="1400" b="1" i="1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b="1" u="none" strike="noStrike" smtClean="0">
                          <a:solidFill>
                            <a:srgbClr val="0070C0"/>
                          </a:solidFill>
                          <a:effectLst/>
                        </a:rPr>
                        <a:t>58,400 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b="1" u="none" strike="noStrike" smtClean="0">
                          <a:solidFill>
                            <a:srgbClr val="0070C0"/>
                          </a:solidFill>
                          <a:effectLst/>
                        </a:rPr>
                        <a:t>43,000 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b="1" u="none" strike="noStrike" smtClean="0">
                          <a:solidFill>
                            <a:srgbClr val="0070C0"/>
                          </a:solidFill>
                          <a:effectLst/>
                        </a:rPr>
                        <a:t>30,600 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b="1" u="none" strike="noStrike" smtClean="0">
                          <a:solidFill>
                            <a:srgbClr val="0070C0"/>
                          </a:solidFill>
                          <a:effectLst/>
                        </a:rPr>
                        <a:t>52,000 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b="1" u="none" strike="noStrike" smtClean="0">
                          <a:solidFill>
                            <a:srgbClr val="0070C0"/>
                          </a:solidFill>
                          <a:effectLst/>
                        </a:rPr>
                        <a:t>6,000 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b="1" u="none" strike="noStrike" smtClean="0">
                          <a:solidFill>
                            <a:srgbClr val="0070C0"/>
                          </a:solidFill>
                          <a:effectLst/>
                        </a:rPr>
                        <a:t>10,000 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b="1" u="none" strike="noStrike" dirty="0" smtClean="0">
                          <a:solidFill>
                            <a:srgbClr val="0070C0"/>
                          </a:solidFill>
                          <a:effectLst/>
                        </a:rPr>
                        <a:t>20,000 </a:t>
                      </a:r>
                      <a:endParaRPr lang="en-US" sz="1400" b="1" i="0" u="none" strike="noStrike" dirty="0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4832" marR="4832" marT="3624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72384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75202"/>
          </a:xfrm>
        </p:spPr>
        <p:txBody>
          <a:bodyPr>
            <a:normAutofit fontScale="90000"/>
          </a:bodyPr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803564"/>
            <a:ext cx="10515600" cy="5373399"/>
          </a:xfrm>
        </p:spPr>
        <p:txBody>
          <a:bodyPr/>
          <a:lstStyle/>
          <a:p>
            <a:pPr marL="0" indent="0">
              <a:spcAft>
                <a:spcPts val="1800"/>
              </a:spcAft>
              <a:buNone/>
            </a:pPr>
            <a:r>
              <a:rPr lang="en-US" i="1" smtClean="0">
                <a:solidFill>
                  <a:srgbClr val="0070C0"/>
                </a:solidFill>
              </a:rPr>
              <a:t>For more information or communication, please contact:</a:t>
            </a:r>
            <a:endParaRPr lang="en-US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en-US" smtClean="0">
                <a:solidFill>
                  <a:srgbClr val="0070C0"/>
                </a:solidFill>
              </a:rPr>
              <a:t>PSAV Secretariat</a:t>
            </a:r>
          </a:p>
          <a:p>
            <a:pPr marL="0" indent="0">
              <a:buNone/>
            </a:pPr>
            <a:r>
              <a:rPr lang="en-US" smtClean="0">
                <a:solidFill>
                  <a:srgbClr val="0070C0"/>
                </a:solidFill>
              </a:rPr>
              <a:t>Ministry of Agriculture and Rural Development</a:t>
            </a:r>
          </a:p>
          <a:p>
            <a:pPr marL="0" indent="0">
              <a:buNone/>
            </a:pPr>
            <a:r>
              <a:rPr lang="en-US" smtClean="0">
                <a:solidFill>
                  <a:srgbClr val="0070C0"/>
                </a:solidFill>
              </a:rPr>
              <a:t>2 Ngọc Hà, Hà Nội, Việt Nam</a:t>
            </a:r>
          </a:p>
          <a:p>
            <a:pPr marL="0" indent="0">
              <a:buNone/>
            </a:pPr>
            <a:r>
              <a:rPr lang="en-US" smtClean="0">
                <a:solidFill>
                  <a:srgbClr val="0070C0"/>
                </a:solidFill>
              </a:rPr>
              <a:t>Room 102, Buliding B4</a:t>
            </a:r>
          </a:p>
          <a:p>
            <a:pPr marL="0" indent="0">
              <a:buNone/>
            </a:pPr>
            <a:r>
              <a:rPr lang="en-US" smtClean="0">
                <a:solidFill>
                  <a:srgbClr val="0070C0"/>
                </a:solidFill>
              </a:rPr>
              <a:t>Tel: (024) 3771 3071; Email: </a:t>
            </a:r>
            <a:r>
              <a:rPr lang="en-US" smtClean="0">
                <a:hlinkClick r:id="rId2"/>
              </a:rPr>
              <a:t>psav.office@psav-mard.org.vn</a:t>
            </a:r>
            <a:endParaRPr lang="en-US" smtClean="0"/>
          </a:p>
          <a:p>
            <a:pPr marL="0" indent="0" algn="ctr">
              <a:buNone/>
            </a:pPr>
            <a:endParaRPr lang="en-US"/>
          </a:p>
        </p:txBody>
      </p:sp>
      <p:pic>
        <p:nvPicPr>
          <p:cNvPr id="4" name="Content Placeholder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060873" y="4336506"/>
            <a:ext cx="3131127" cy="25214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58330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611" y="2681605"/>
            <a:ext cx="11458304" cy="1325563"/>
          </a:xfrm>
        </p:spPr>
        <p:txBody>
          <a:bodyPr>
            <a:normAutofit/>
          </a:bodyPr>
          <a:lstStyle/>
          <a:p>
            <a:r>
              <a:rPr lang="en-US" sz="5400" dirty="0" smtClean="0">
                <a:solidFill>
                  <a:schemeClr val="accent5">
                    <a:lumMod val="75000"/>
                  </a:schemeClr>
                </a:solidFill>
              </a:rPr>
              <a:t>THANK YOU FOR YOUR ATTENTION</a:t>
            </a:r>
            <a:endParaRPr lang="en-US" sz="5400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0826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smtClean="0">
                <a:solidFill>
                  <a:schemeClr val="accent1"/>
                </a:solidFill>
              </a:rPr>
              <a:t>Issues to present</a:t>
            </a:r>
            <a:endParaRPr lang="en-US" b="1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smtClean="0">
                <a:solidFill>
                  <a:schemeClr val="accent1"/>
                </a:solidFill>
              </a:rPr>
              <a:t>PSAV and PSAV Secretariat</a:t>
            </a:r>
          </a:p>
          <a:p>
            <a:pPr marL="514350" indent="-514350">
              <a:buFont typeface="+mj-lt"/>
              <a:buAutoNum type="arabicPeriod"/>
            </a:pPr>
            <a:r>
              <a:rPr lang="en-US" smtClean="0">
                <a:solidFill>
                  <a:schemeClr val="accent1"/>
                </a:solidFill>
              </a:rPr>
              <a:t>Charter</a:t>
            </a:r>
          </a:p>
          <a:p>
            <a:pPr marL="514350" indent="-514350">
              <a:buFont typeface="+mj-lt"/>
              <a:buAutoNum type="arabicPeriod"/>
            </a:pPr>
            <a:r>
              <a:rPr lang="en-US" smtClean="0">
                <a:solidFill>
                  <a:schemeClr val="accent1"/>
                </a:solidFill>
              </a:rPr>
              <a:t>Activities progress 2017 and Workplan 2018 of the Task Forces</a:t>
            </a:r>
          </a:p>
          <a:p>
            <a:pPr marL="514350" indent="-514350">
              <a:buFont typeface="+mj-lt"/>
              <a:buAutoNum type="arabicPeriod"/>
            </a:pPr>
            <a:r>
              <a:rPr lang="en-US" smtClean="0">
                <a:solidFill>
                  <a:schemeClr val="accent1"/>
                </a:solidFill>
              </a:rPr>
              <a:t>Work Plan for 2018 of PSAV Secretriat</a:t>
            </a:r>
          </a:p>
          <a:p>
            <a:pPr marL="514350" indent="-514350">
              <a:buFont typeface="+mj-lt"/>
              <a:buAutoNum type="arabicPeriod"/>
            </a:pPr>
            <a:endParaRPr lang="en-US" smtClean="0">
              <a:solidFill>
                <a:schemeClr val="accent1"/>
              </a:solidFill>
            </a:endParaRPr>
          </a:p>
          <a:p>
            <a:pPr marL="514350" indent="-514350">
              <a:buFont typeface="+mj-lt"/>
              <a:buAutoNum type="arabicPeriod"/>
            </a:pPr>
            <a:endParaRPr lang="en-US" smtClean="0"/>
          </a:p>
          <a:p>
            <a:pPr marL="514350" indent="-514350">
              <a:buFont typeface="+mj-lt"/>
              <a:buAutoNum type="arabicPeriod"/>
            </a:pPr>
            <a:endParaRPr lang="en-US" smtClean="0"/>
          </a:p>
          <a:p>
            <a:pPr marL="514350" indent="-514350">
              <a:buFont typeface="+mj-lt"/>
              <a:buAutoNum type="arabicPeriod"/>
            </a:pPr>
            <a:endParaRPr lang="en-US"/>
          </a:p>
        </p:txBody>
      </p:sp>
      <p:pic>
        <p:nvPicPr>
          <p:cNvPr id="4" name="Content Placeholder 6" descr="Kết quả hình ảnh cho ppp model in agriculture"/>
          <p:cNvPicPr>
            <a:picLocks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89383" y="3276600"/>
            <a:ext cx="4002617" cy="35814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15594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smtClean="0">
                <a:solidFill>
                  <a:srgbClr val="0070C0"/>
                </a:solidFill>
              </a:rPr>
              <a:t>1. Partnership </a:t>
            </a:r>
            <a:r>
              <a:rPr lang="en-US" sz="3600" b="1" dirty="0" smtClean="0">
                <a:solidFill>
                  <a:srgbClr val="0070C0"/>
                </a:solidFill>
              </a:rPr>
              <a:t>for Sustainable </a:t>
            </a:r>
            <a:r>
              <a:rPr lang="en-US" sz="3600" b="1" smtClean="0">
                <a:solidFill>
                  <a:srgbClr val="0070C0"/>
                </a:solidFill>
              </a:rPr>
              <a:t>Agriculture of </a:t>
            </a:r>
            <a:r>
              <a:rPr lang="en-US" sz="3600" b="1" dirty="0" smtClean="0">
                <a:solidFill>
                  <a:srgbClr val="0070C0"/>
                </a:solidFill>
              </a:rPr>
              <a:t>Viet Nam (</a:t>
            </a:r>
            <a:r>
              <a:rPr lang="en-US" sz="3600" b="1" smtClean="0">
                <a:solidFill>
                  <a:srgbClr val="0070C0"/>
                </a:solidFill>
              </a:rPr>
              <a:t>PSAV) and its Secretariat</a:t>
            </a:r>
            <a:endParaRPr lang="en-US" sz="3600" dirty="0">
              <a:solidFill>
                <a:srgbClr val="0070C0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39850111"/>
              </p:ext>
            </p:extLst>
          </p:nvPr>
        </p:nvGraphicFramePr>
        <p:xfrm>
          <a:off x="854529" y="1502229"/>
          <a:ext cx="10515600" cy="49359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95740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61377865"/>
              </p:ext>
            </p:extLst>
          </p:nvPr>
        </p:nvGraphicFramePr>
        <p:xfrm>
          <a:off x="838200" y="538842"/>
          <a:ext cx="10515600" cy="61558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48111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838200" y="152401"/>
            <a:ext cx="10515600" cy="1163781"/>
          </a:xfrm>
        </p:spPr>
        <p:txBody>
          <a:bodyPr/>
          <a:lstStyle/>
          <a:p>
            <a:r>
              <a:rPr lang="en-US" b="1" smtClean="0">
                <a:solidFill>
                  <a:schemeClr val="accent1"/>
                </a:solidFill>
              </a:rPr>
              <a:t>PSAV communication tools</a:t>
            </a:r>
            <a:endParaRPr lang="en-US" b="1">
              <a:solidFill>
                <a:schemeClr val="accent1"/>
              </a:solidFill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838200" y="1427018"/>
            <a:ext cx="5181600" cy="4749945"/>
          </a:xfrm>
        </p:spPr>
        <p:txBody>
          <a:bodyPr/>
          <a:lstStyle/>
          <a:p>
            <a:r>
              <a:rPr lang="en-US" smtClean="0"/>
              <a:t>Website</a:t>
            </a:r>
          </a:p>
          <a:p>
            <a:pPr marL="457200" lvl="1" indent="0">
              <a:buNone/>
            </a:pPr>
            <a:r>
              <a:rPr lang="en-US" sz="3600" u="sng" smtClean="0">
                <a:solidFill>
                  <a:srgbClr val="0070C0"/>
                </a:solidFill>
              </a:rPr>
              <a:t>psav-mard.org.vn </a:t>
            </a:r>
            <a:endParaRPr lang="en-US" sz="3600" u="sng" smtClean="0"/>
          </a:p>
          <a:p>
            <a:endParaRPr lang="en-US" smtClean="0"/>
          </a:p>
          <a:p>
            <a:r>
              <a:rPr lang="en-US" smtClean="0"/>
              <a:t>Logo</a:t>
            </a:r>
          </a:p>
          <a:p>
            <a:pPr marL="457200" lvl="1" indent="0">
              <a:buNone/>
            </a:pP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6172200" y="1316182"/>
            <a:ext cx="5181600" cy="5195454"/>
          </a:xfrm>
        </p:spPr>
        <p:txBody>
          <a:bodyPr/>
          <a:lstStyle/>
          <a:p>
            <a:r>
              <a:rPr lang="en-US" smtClean="0"/>
              <a:t>Newsletter</a:t>
            </a:r>
          </a:p>
          <a:p>
            <a:pPr marL="0" indent="0">
              <a:buNone/>
            </a:pPr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1599" y="2508107"/>
            <a:ext cx="3422073" cy="4842665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10400" y="1815934"/>
            <a:ext cx="3565954" cy="50420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47831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smtClean="0">
                <a:solidFill>
                  <a:schemeClr val="accent1"/>
                </a:solidFill>
              </a:rPr>
              <a:t>2. Charter</a:t>
            </a:r>
            <a:endParaRPr lang="en-US" b="1">
              <a:solidFill>
                <a:schemeClr val="accent1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838200" y="1427018"/>
            <a:ext cx="10515600" cy="5070764"/>
          </a:xfrm>
        </p:spPr>
        <p:txBody>
          <a:bodyPr>
            <a:normAutofit lnSpcReduction="10000"/>
          </a:bodyPr>
          <a:lstStyle/>
          <a:p>
            <a:r>
              <a:rPr lang="en-US">
                <a:solidFill>
                  <a:srgbClr val="0070C0"/>
                </a:solidFill>
              </a:rPr>
              <a:t>Name : Partnership for Sustainable Agriculture of Viet Nam</a:t>
            </a:r>
            <a:endParaRPr lang="vi-VN">
              <a:solidFill>
                <a:srgbClr val="0070C0"/>
              </a:solidFill>
            </a:endParaRPr>
          </a:p>
          <a:p>
            <a:r>
              <a:rPr lang="en-US">
                <a:solidFill>
                  <a:srgbClr val="0070C0"/>
                </a:solidFill>
              </a:rPr>
              <a:t>Purposes</a:t>
            </a:r>
            <a:r>
              <a:rPr lang="en-US" smtClean="0">
                <a:solidFill>
                  <a:srgbClr val="0070C0"/>
                </a:solidFill>
              </a:rPr>
              <a:t>: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>
                <a:solidFill>
                  <a:srgbClr val="0070C0"/>
                </a:solidFill>
              </a:rPr>
              <a:t>Promote sustainable agriculture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>
                <a:solidFill>
                  <a:srgbClr val="0070C0"/>
                </a:solidFill>
              </a:rPr>
              <a:t>Facilitate partnership between private and public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>
                <a:solidFill>
                  <a:srgbClr val="0070C0"/>
                </a:solidFill>
              </a:rPr>
              <a:t>Science-based regulations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>
                <a:solidFill>
                  <a:srgbClr val="0070C0"/>
                </a:solidFill>
              </a:rPr>
              <a:t>Disseminate information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>
                <a:solidFill>
                  <a:srgbClr val="0070C0"/>
                </a:solidFill>
              </a:rPr>
              <a:t>Membership: L</a:t>
            </a:r>
            <a:r>
              <a:rPr lang="en-US" smtClean="0">
                <a:solidFill>
                  <a:srgbClr val="0070C0"/>
                </a:solidFill>
              </a:rPr>
              <a:t>egal </a:t>
            </a:r>
            <a:r>
              <a:rPr lang="en-US">
                <a:solidFill>
                  <a:srgbClr val="0070C0"/>
                </a:solidFill>
              </a:rPr>
              <a:t>entity, </a:t>
            </a:r>
            <a:r>
              <a:rPr lang="en-US" smtClean="0">
                <a:solidFill>
                  <a:srgbClr val="0070C0"/>
                </a:solidFill>
              </a:rPr>
              <a:t>on voluntary basis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>
                <a:solidFill>
                  <a:srgbClr val="0070C0"/>
                </a:solidFill>
              </a:rPr>
              <a:t>Chairmen: </a:t>
            </a:r>
            <a:r>
              <a:rPr lang="en-US" smtClean="0">
                <a:solidFill>
                  <a:srgbClr val="0070C0"/>
                </a:solidFill>
              </a:rPr>
              <a:t>Co-Chairs, representing Public and Private sector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smtClean="0">
                <a:solidFill>
                  <a:srgbClr val="0070C0"/>
                </a:solidFill>
              </a:rPr>
              <a:t>Public sector: MARD Minister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smtClean="0">
                <a:solidFill>
                  <a:srgbClr val="0070C0"/>
                </a:solidFill>
              </a:rPr>
              <a:t>Private sector: CEO / Manager of a company appointed by private sector</a:t>
            </a:r>
          </a:p>
          <a:p>
            <a:r>
              <a:rPr lang="en-US">
                <a:solidFill>
                  <a:srgbClr val="0070C0"/>
                </a:solidFill>
              </a:rPr>
              <a:t>Voting</a:t>
            </a:r>
          </a:p>
          <a:p>
            <a:pPr lvl="1"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en-US">
                <a:solidFill>
                  <a:srgbClr val="0070C0"/>
                </a:solidFill>
              </a:rPr>
              <a:t>Based on the majority of all RELEVANT </a:t>
            </a:r>
            <a:r>
              <a:rPr lang="en-US" smtClean="0">
                <a:solidFill>
                  <a:srgbClr val="0070C0"/>
                </a:solidFill>
              </a:rPr>
              <a:t>members</a:t>
            </a:r>
            <a:endParaRPr lang="vi-VN">
              <a:solidFill>
                <a:srgbClr val="0070C0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endParaRPr lang="vi-VN"/>
          </a:p>
          <a:p>
            <a:endParaRPr lang="en-US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0952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838200" y="138545"/>
            <a:ext cx="10515600" cy="1552143"/>
          </a:xfrm>
        </p:spPr>
        <p:txBody>
          <a:bodyPr/>
          <a:lstStyle/>
          <a:p>
            <a:r>
              <a:rPr lang="en-US" b="1" smtClean="0">
                <a:solidFill>
                  <a:schemeClr val="accent1"/>
                </a:solidFill>
              </a:rPr>
              <a:t>2. Charter</a:t>
            </a:r>
            <a:endParaRPr lang="en-US" b="1">
              <a:solidFill>
                <a:schemeClr val="accent1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838200" y="1260764"/>
            <a:ext cx="10515600" cy="4916199"/>
          </a:xfrm>
        </p:spPr>
        <p:txBody>
          <a:bodyPr>
            <a:normAutofit/>
          </a:bodyPr>
          <a:lstStyle/>
          <a:p>
            <a:r>
              <a:rPr lang="en-US" smtClean="0">
                <a:solidFill>
                  <a:srgbClr val="0070C0"/>
                </a:solidFill>
              </a:rPr>
              <a:t>Fund: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>
                <a:solidFill>
                  <a:srgbClr val="0070C0"/>
                </a:solidFill>
              </a:rPr>
              <a:t>Seeding fund $</a:t>
            </a:r>
            <a:r>
              <a:rPr lang="en-US" smtClean="0">
                <a:solidFill>
                  <a:srgbClr val="0070C0"/>
                </a:solidFill>
              </a:rPr>
              <a:t>1,000/year </a:t>
            </a:r>
            <a:r>
              <a:rPr lang="en-US">
                <a:solidFill>
                  <a:srgbClr val="0070C0"/>
                </a:solidFill>
              </a:rPr>
              <a:t>for each member </a:t>
            </a:r>
            <a:endParaRPr lang="en-US" smtClean="0">
              <a:solidFill>
                <a:srgbClr val="0070C0"/>
              </a:solidFill>
            </a:endParaRPr>
          </a:p>
          <a:p>
            <a:pPr lvl="1">
              <a:buFont typeface="Wingdings" panose="05000000000000000000" pitchFamily="2" charset="2"/>
              <a:buChar char="ü"/>
            </a:pPr>
            <a:r>
              <a:rPr lang="en-US" smtClean="0">
                <a:solidFill>
                  <a:srgbClr val="0070C0"/>
                </a:solidFill>
              </a:rPr>
              <a:t>$3,000/year </a:t>
            </a:r>
            <a:r>
              <a:rPr lang="en-US">
                <a:solidFill>
                  <a:srgbClr val="0070C0"/>
                </a:solidFill>
              </a:rPr>
              <a:t>for </a:t>
            </a:r>
            <a:r>
              <a:rPr lang="en-US" smtClean="0">
                <a:solidFill>
                  <a:srgbClr val="0070C0"/>
                </a:solidFill>
              </a:rPr>
              <a:t>Co-Chair of each TF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>
                <a:solidFill>
                  <a:srgbClr val="0070C0"/>
                </a:solidFill>
              </a:rPr>
              <a:t>Fund management</a:t>
            </a:r>
            <a:r>
              <a:rPr lang="en-US" smtClean="0">
                <a:solidFill>
                  <a:srgbClr val="0070C0"/>
                </a:solidFill>
              </a:rPr>
              <a:t>: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smtClean="0">
                <a:solidFill>
                  <a:srgbClr val="0070C0"/>
                </a:solidFill>
              </a:rPr>
              <a:t>Two signatures: </a:t>
            </a:r>
            <a:r>
              <a:rPr lang="en-US">
                <a:solidFill>
                  <a:srgbClr val="0070C0"/>
                </a:solidFill>
              </a:rPr>
              <a:t>1 from public sector, 1 from private </a:t>
            </a:r>
            <a:r>
              <a:rPr lang="en-US" smtClean="0">
                <a:solidFill>
                  <a:srgbClr val="0070C0"/>
                </a:solidFill>
              </a:rPr>
              <a:t>sector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smtClean="0">
                <a:solidFill>
                  <a:srgbClr val="0070C0"/>
                </a:solidFill>
              </a:rPr>
              <a:t>Annual auditing</a:t>
            </a:r>
            <a:endParaRPr lang="vi-VN">
              <a:solidFill>
                <a:srgbClr val="0070C0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mtClean="0">
                <a:solidFill>
                  <a:srgbClr val="0070C0"/>
                </a:solidFill>
              </a:rPr>
              <a:t>Bank Account</a:t>
            </a:r>
          </a:p>
          <a:p>
            <a:pPr marL="0" indent="0">
              <a:buNone/>
            </a:pPr>
            <a:endParaRPr lang="vi-VN"/>
          </a:p>
          <a:p>
            <a:endParaRPr lang="en-US">
              <a:solidFill>
                <a:schemeClr val="accent1"/>
              </a:solidFill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5308282"/>
              </p:ext>
            </p:extLst>
          </p:nvPr>
        </p:nvGraphicFramePr>
        <p:xfrm>
          <a:off x="838200" y="4456001"/>
          <a:ext cx="11111344" cy="206949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47900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63233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069490">
                <a:tc>
                  <a:txBody>
                    <a:bodyPr/>
                    <a:lstStyle/>
                    <a:p>
                      <a:pPr marL="0" marR="0">
                        <a:lnSpc>
                          <a:spcPct val="12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vi-VN" sz="2000">
                          <a:effectLst/>
                        </a:rPr>
                        <a:t>Tên tài khoản: Chương trình hỗ trợ quốc tế</a:t>
                      </a:r>
                      <a:endParaRPr lang="en-US" sz="2000">
                        <a:effectLst/>
                      </a:endParaRPr>
                    </a:p>
                    <a:p>
                      <a:pPr marL="0" marR="0">
                        <a:lnSpc>
                          <a:spcPct val="12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vi-VN" sz="2000">
                          <a:effectLst/>
                        </a:rPr>
                        <a:t>Số tài khoản: 0011004184109</a:t>
                      </a:r>
                      <a:endParaRPr lang="en-US" sz="2000">
                        <a:effectLst/>
                      </a:endParaRPr>
                    </a:p>
                    <a:p>
                      <a:pPr marL="0" marR="0">
                        <a:lnSpc>
                          <a:spcPct val="12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vi-VN" sz="2000">
                          <a:effectLst/>
                        </a:rPr>
                        <a:t>Ngân hàng: Ngân hàng TMCP Ngoại thương Việt Nam - Sở Giao dịch - Phòng Giao dịch số 22. </a:t>
                      </a:r>
                      <a:endParaRPr lang="en-US" sz="2000"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2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2000">
                          <a:effectLst/>
                        </a:rPr>
                        <a:t>Account: International Support Group</a:t>
                      </a:r>
                    </a:p>
                    <a:p>
                      <a:pPr marL="0" marR="0" algn="just">
                        <a:lnSpc>
                          <a:spcPct val="12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2000">
                          <a:effectLst/>
                        </a:rPr>
                        <a:t>Account Number: </a:t>
                      </a:r>
                      <a:r>
                        <a:rPr lang="vi-VN" sz="2000">
                          <a:effectLst/>
                        </a:rPr>
                        <a:t>0011004184109</a:t>
                      </a:r>
                      <a:endParaRPr lang="en-US" sz="2000">
                        <a:effectLst/>
                      </a:endParaRPr>
                    </a:p>
                    <a:p>
                      <a:pPr marL="0" marR="0" algn="just">
                        <a:lnSpc>
                          <a:spcPct val="12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2000">
                          <a:effectLst/>
                        </a:rPr>
                        <a:t>Name of Bank: </a:t>
                      </a:r>
                      <a:r>
                        <a:rPr lang="en-US" sz="2000" smtClean="0">
                          <a:effectLst/>
                        </a:rPr>
                        <a:t>Vietcombank, </a:t>
                      </a:r>
                      <a:r>
                        <a:rPr lang="en-US" sz="2000">
                          <a:effectLst/>
                        </a:rPr>
                        <a:t>Brand number 22.</a:t>
                      </a:r>
                      <a:endParaRPr lang="en-US" sz="2000"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88442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smtClean="0">
                <a:solidFill>
                  <a:schemeClr val="accent1"/>
                </a:solidFill>
              </a:rPr>
              <a:t>3. Activities </a:t>
            </a:r>
            <a:r>
              <a:rPr lang="en-US" b="1">
                <a:solidFill>
                  <a:schemeClr val="accent1"/>
                </a:solidFill>
              </a:rPr>
              <a:t>progress </a:t>
            </a:r>
            <a:r>
              <a:rPr lang="en-US" b="1" smtClean="0">
                <a:solidFill>
                  <a:schemeClr val="accent1"/>
                </a:solidFill>
              </a:rPr>
              <a:t>2017 and Workplan 2018 of </a:t>
            </a:r>
            <a:r>
              <a:rPr lang="en-US" b="1">
                <a:solidFill>
                  <a:schemeClr val="accent1"/>
                </a:solidFill>
              </a:rPr>
              <a:t>the Task </a:t>
            </a:r>
            <a:r>
              <a:rPr lang="en-US" b="1" smtClean="0">
                <a:solidFill>
                  <a:schemeClr val="accent1"/>
                </a:solidFill>
              </a:rPr>
              <a:t>Forces</a:t>
            </a:r>
            <a:endParaRPr lang="en-US" b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smtClean="0"/>
          </a:p>
          <a:p>
            <a:pPr marL="0" indent="0">
              <a:buNone/>
            </a:pPr>
            <a:r>
              <a:rPr lang="en-US" i="1" smtClean="0">
                <a:solidFill>
                  <a:srgbClr val="0070C0"/>
                </a:solidFill>
              </a:rPr>
              <a:t>To be presented by the TFs</a:t>
            </a:r>
          </a:p>
          <a:p>
            <a:pPr marL="0" indent="0">
              <a:buNone/>
            </a:pPr>
            <a:endParaRPr lang="en-US"/>
          </a:p>
          <a:p>
            <a:pPr marL="0" indent="0">
              <a:buNone/>
            </a:pPr>
            <a:endParaRPr lang="en-US" smtClean="0"/>
          </a:p>
          <a:p>
            <a:pPr marL="0" indent="0">
              <a:buNone/>
            </a:pPr>
            <a:endParaRPr lang="en-US"/>
          </a:p>
          <a:p>
            <a:pPr marL="0" indent="0">
              <a:buNone/>
            </a:pPr>
            <a:endParaRPr lang="en-US" smtClean="0"/>
          </a:p>
          <a:p>
            <a:pPr marL="0" indent="0">
              <a:buNone/>
            </a:pPr>
            <a:endParaRPr lang="en-US"/>
          </a:p>
          <a:p>
            <a:pPr marL="0" indent="0">
              <a:buNone/>
            </a:pPr>
            <a:endParaRPr lang="en-US" smtClean="0"/>
          </a:p>
          <a:p>
            <a:pPr marL="0" indent="0">
              <a:buNone/>
            </a:pPr>
            <a:endParaRPr lang="en-US"/>
          </a:p>
          <a:p>
            <a:pPr marL="0" indent="0">
              <a:buNone/>
            </a:pPr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285761"/>
            <a:ext cx="12192000" cy="3572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45900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95639"/>
          </a:xfrm>
        </p:spPr>
        <p:txBody>
          <a:bodyPr/>
          <a:lstStyle/>
          <a:p>
            <a:pPr marL="514350" indent="-514350"/>
            <a:r>
              <a:rPr lang="en-US" b="1" smtClean="0">
                <a:solidFill>
                  <a:schemeClr val="accent1"/>
                </a:solidFill>
              </a:rPr>
              <a:t>4. Work Plan 2018 of PSAV Secretariat</a:t>
            </a:r>
            <a:endParaRPr lang="en-US" b="1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1782" y="1260764"/>
            <a:ext cx="11430000" cy="5403271"/>
          </a:xfrm>
        </p:spPr>
        <p:txBody>
          <a:bodyPr>
            <a:normAutofit/>
          </a:bodyPr>
          <a:lstStyle/>
          <a:p>
            <a:pPr lvl="0"/>
            <a:r>
              <a:rPr lang="en-US" smtClean="0">
                <a:solidFill>
                  <a:srgbClr val="0070C0"/>
                </a:solidFill>
              </a:rPr>
              <a:t>Keep suporting PPP TFs for studies, assessments, multiplication and sharing of sustainable models, connectivities</a:t>
            </a:r>
          </a:p>
          <a:p>
            <a:pPr lvl="0"/>
            <a:r>
              <a:rPr lang="en-US" smtClean="0">
                <a:solidFill>
                  <a:srgbClr val="0070C0"/>
                </a:solidFill>
              </a:rPr>
              <a:t>Study the possibility to set up new TFs for potential commodities such as milk, aninal feed, cocoa…</a:t>
            </a:r>
            <a:endParaRPr lang="en-US">
              <a:solidFill>
                <a:srgbClr val="0070C0"/>
              </a:solidFill>
            </a:endParaRPr>
          </a:p>
          <a:p>
            <a:pPr lvl="0"/>
            <a:r>
              <a:rPr lang="en-US" smtClean="0">
                <a:solidFill>
                  <a:srgbClr val="0070C0"/>
                </a:solidFill>
              </a:rPr>
              <a:t>Attract more members to join the TFs</a:t>
            </a:r>
            <a:endParaRPr lang="en-US">
              <a:solidFill>
                <a:srgbClr val="0070C0"/>
              </a:solidFill>
            </a:endParaRPr>
          </a:p>
          <a:p>
            <a:pPr lvl="0"/>
            <a:r>
              <a:rPr lang="en-US" smtClean="0">
                <a:solidFill>
                  <a:srgbClr val="0070C0"/>
                </a:solidFill>
              </a:rPr>
              <a:t>Revitalize and restructure the Agri-Finance TFs; support the TFs to trial the micro-finance model</a:t>
            </a:r>
            <a:endParaRPr lang="en-US">
              <a:solidFill>
                <a:srgbClr val="0070C0"/>
              </a:solidFill>
            </a:endParaRPr>
          </a:p>
          <a:p>
            <a:pPr lvl="0"/>
            <a:r>
              <a:rPr lang="en-US" smtClean="0">
                <a:solidFill>
                  <a:srgbClr val="0070C0"/>
                </a:solidFill>
              </a:rPr>
              <a:t>Organize PPP Dialogues on specific issues and new policies</a:t>
            </a:r>
            <a:endParaRPr lang="en-US">
              <a:solidFill>
                <a:srgbClr val="0070C0"/>
              </a:solidFill>
            </a:endParaRPr>
          </a:p>
          <a:p>
            <a:pPr lvl="0"/>
            <a:r>
              <a:rPr lang="en-US" smtClean="0">
                <a:solidFill>
                  <a:srgbClr val="0070C0"/>
                </a:solidFill>
              </a:rPr>
              <a:t>Enhance communication</a:t>
            </a:r>
            <a:endParaRPr lang="en-US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4374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608</TotalTime>
  <Words>1056</Words>
  <Application>Microsoft Office PowerPoint</Application>
  <PresentationFormat>Widescreen</PresentationFormat>
  <Paragraphs>540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1" baseType="lpstr">
      <vt:lpstr>Arial</vt:lpstr>
      <vt:lpstr>Calibri</vt:lpstr>
      <vt:lpstr>Calibri Light</vt:lpstr>
      <vt:lpstr>Times New Roman</vt:lpstr>
      <vt:lpstr>Wingdings</vt:lpstr>
      <vt:lpstr>Office Theme</vt:lpstr>
      <vt:lpstr>PSAV PROGRESS REPORT 2017  &amp; WORKPLAN 2018</vt:lpstr>
      <vt:lpstr>Issues to present</vt:lpstr>
      <vt:lpstr>1. Partnership for Sustainable Agriculture of Viet Nam (PSAV) and its Secretariat</vt:lpstr>
      <vt:lpstr>PowerPoint Presentation</vt:lpstr>
      <vt:lpstr>PSAV communication tools</vt:lpstr>
      <vt:lpstr>2. Charter</vt:lpstr>
      <vt:lpstr>2. Charter</vt:lpstr>
      <vt:lpstr>3. Activities progress 2017 and Workplan 2018 of the Task Forces</vt:lpstr>
      <vt:lpstr>4. Work Plan 2018 of PSAV Secretariat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THANK YOU FOR YOUR ATTENTION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PSAV và  Nhóm Công tác PPP về lúa gạo</dc:title>
  <dc:creator>Microsoft Office User</dc:creator>
  <cp:lastModifiedBy>user</cp:lastModifiedBy>
  <cp:revision>43</cp:revision>
  <dcterms:created xsi:type="dcterms:W3CDTF">2017-11-15T16:16:49Z</dcterms:created>
  <dcterms:modified xsi:type="dcterms:W3CDTF">2018-03-05T03:09:39Z</dcterms:modified>
</cp:coreProperties>
</file>